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37"/>
  </p:notesMasterIdLst>
  <p:sldIdLst>
    <p:sldId id="256" r:id="rId2"/>
    <p:sldId id="260" r:id="rId3"/>
    <p:sldId id="261" r:id="rId4"/>
    <p:sldId id="337" r:id="rId5"/>
    <p:sldId id="306" r:id="rId6"/>
    <p:sldId id="311" r:id="rId7"/>
    <p:sldId id="339" r:id="rId8"/>
    <p:sldId id="364" r:id="rId9"/>
    <p:sldId id="356" r:id="rId10"/>
    <p:sldId id="365" r:id="rId11"/>
    <p:sldId id="341" r:id="rId12"/>
    <p:sldId id="338" r:id="rId13"/>
    <p:sldId id="362" r:id="rId14"/>
    <p:sldId id="366" r:id="rId15"/>
    <p:sldId id="363" r:id="rId16"/>
    <p:sldId id="335" r:id="rId17"/>
    <p:sldId id="357" r:id="rId18"/>
    <p:sldId id="354" r:id="rId19"/>
    <p:sldId id="361" r:id="rId20"/>
    <p:sldId id="342" r:id="rId21"/>
    <p:sldId id="347" r:id="rId22"/>
    <p:sldId id="353" r:id="rId23"/>
    <p:sldId id="343" r:id="rId24"/>
    <p:sldId id="344" r:id="rId25"/>
    <p:sldId id="268" r:id="rId26"/>
    <p:sldId id="358" r:id="rId27"/>
    <p:sldId id="294" r:id="rId28"/>
    <p:sldId id="315" r:id="rId29"/>
    <p:sldId id="332" r:id="rId30"/>
    <p:sldId id="348" r:id="rId31"/>
    <p:sldId id="360" r:id="rId32"/>
    <p:sldId id="349" r:id="rId33"/>
    <p:sldId id="269" r:id="rId34"/>
    <p:sldId id="276" r:id="rId35"/>
    <p:sldId id="271"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B6A"/>
    <a:srgbClr val="E27F2D"/>
    <a:srgbClr val="153B6B"/>
    <a:srgbClr val="EF9305"/>
    <a:srgbClr val="E4A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2069F-7963-40C2-8CDB-55BE2D287E04}" v="58" dt="2025-06-30T12:20:23.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08" d="100"/>
          <a:sy n="108"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şenay karasu" userId="8154d9534404f157" providerId="LiveId" clId="{B4F2069F-7963-40C2-8CDB-55BE2D287E04}"/>
    <pc:docChg chg="undo redo custSel addSld delSld modSld">
      <pc:chgData name="şenay karasu" userId="8154d9534404f157" providerId="LiveId" clId="{B4F2069F-7963-40C2-8CDB-55BE2D287E04}" dt="2025-06-30T12:26:14.160" v="2824" actId="20577"/>
      <pc:docMkLst>
        <pc:docMk/>
      </pc:docMkLst>
      <pc:sldChg chg="modSp mod">
        <pc:chgData name="şenay karasu" userId="8154d9534404f157" providerId="LiveId" clId="{B4F2069F-7963-40C2-8CDB-55BE2D287E04}" dt="2025-06-29T13:00:51.313" v="6" actId="20577"/>
        <pc:sldMkLst>
          <pc:docMk/>
          <pc:sldMk cId="2255721602" sldId="256"/>
        </pc:sldMkLst>
        <pc:spChg chg="mod">
          <ac:chgData name="şenay karasu" userId="8154d9534404f157" providerId="LiveId" clId="{B4F2069F-7963-40C2-8CDB-55BE2D287E04}" dt="2025-06-29T13:00:51.313" v="6" actId="20577"/>
          <ac:spMkLst>
            <pc:docMk/>
            <pc:sldMk cId="2255721602" sldId="256"/>
            <ac:spMk id="2" creationId="{A70236F2-2833-EDD8-666D-F087173F0ECD}"/>
          </ac:spMkLst>
        </pc:spChg>
      </pc:sldChg>
      <pc:sldChg chg="modSp mod">
        <pc:chgData name="şenay karasu" userId="8154d9534404f157" providerId="LiveId" clId="{B4F2069F-7963-40C2-8CDB-55BE2D287E04}" dt="2025-06-29T13:24:57.965" v="620" actId="21"/>
        <pc:sldMkLst>
          <pc:docMk/>
          <pc:sldMk cId="4093154894" sldId="260"/>
        </pc:sldMkLst>
        <pc:spChg chg="mod">
          <ac:chgData name="şenay karasu" userId="8154d9534404f157" providerId="LiveId" clId="{B4F2069F-7963-40C2-8CDB-55BE2D287E04}" dt="2025-06-29T13:24:57.965" v="620" actId="21"/>
          <ac:spMkLst>
            <pc:docMk/>
            <pc:sldMk cId="4093154894" sldId="260"/>
            <ac:spMk id="30" creationId="{6EC8A98B-DB72-83C8-51DD-955AED7C1E41}"/>
          </ac:spMkLst>
        </pc:spChg>
      </pc:sldChg>
      <pc:sldChg chg="modSp mod">
        <pc:chgData name="şenay karasu" userId="8154d9534404f157" providerId="LiveId" clId="{B4F2069F-7963-40C2-8CDB-55BE2D287E04}" dt="2025-06-29T13:08:17.023" v="546" actId="14100"/>
        <pc:sldMkLst>
          <pc:docMk/>
          <pc:sldMk cId="2442306710" sldId="261"/>
        </pc:sldMkLst>
        <pc:spChg chg="mod">
          <ac:chgData name="şenay karasu" userId="8154d9534404f157" providerId="LiveId" clId="{B4F2069F-7963-40C2-8CDB-55BE2D287E04}" dt="2025-06-29T13:08:17.023" v="546" actId="14100"/>
          <ac:spMkLst>
            <pc:docMk/>
            <pc:sldMk cId="2442306710" sldId="261"/>
            <ac:spMk id="30" creationId="{3ADD44B4-D3C8-F2EB-E05D-508385B8C8D1}"/>
          </ac:spMkLst>
        </pc:spChg>
      </pc:sldChg>
      <pc:sldChg chg="del">
        <pc:chgData name="şenay karasu" userId="8154d9534404f157" providerId="LiveId" clId="{B4F2069F-7963-40C2-8CDB-55BE2D287E04}" dt="2025-06-29T14:17:25.917" v="1080" actId="2696"/>
        <pc:sldMkLst>
          <pc:docMk/>
          <pc:sldMk cId="3009226757" sldId="265"/>
        </pc:sldMkLst>
      </pc:sldChg>
      <pc:sldChg chg="modSp mod">
        <pc:chgData name="şenay karasu" userId="8154d9534404f157" providerId="LiveId" clId="{B4F2069F-7963-40C2-8CDB-55BE2D287E04}" dt="2025-06-30T12:26:14.160" v="2824" actId="20577"/>
        <pc:sldMkLst>
          <pc:docMk/>
          <pc:sldMk cId="4010436207" sldId="267"/>
        </pc:sldMkLst>
        <pc:spChg chg="mod">
          <ac:chgData name="şenay karasu" userId="8154d9534404f157" providerId="LiveId" clId="{B4F2069F-7963-40C2-8CDB-55BE2D287E04}" dt="2025-06-29T13:39:00.627" v="723" actId="20577"/>
          <ac:spMkLst>
            <pc:docMk/>
            <pc:sldMk cId="4010436207" sldId="267"/>
            <ac:spMk id="6" creationId="{961515D4-0BAB-1359-8878-DB18CC57C277}"/>
          </ac:spMkLst>
        </pc:spChg>
        <pc:spChg chg="mod">
          <ac:chgData name="şenay karasu" userId="8154d9534404f157" providerId="LiveId" clId="{B4F2069F-7963-40C2-8CDB-55BE2D287E04}" dt="2025-06-30T12:26:14.160" v="2824" actId="20577"/>
          <ac:spMkLst>
            <pc:docMk/>
            <pc:sldMk cId="4010436207" sldId="267"/>
            <ac:spMk id="30" creationId="{36C50389-2F9E-4213-FE3C-877E65A6304F}"/>
          </ac:spMkLst>
        </pc:spChg>
      </pc:sldChg>
      <pc:sldChg chg="addSp delSp modSp mod">
        <pc:chgData name="şenay karasu" userId="8154d9534404f157" providerId="LiveId" clId="{B4F2069F-7963-40C2-8CDB-55BE2D287E04}" dt="2025-06-30T12:07:01.486" v="2703" actId="14100"/>
        <pc:sldMkLst>
          <pc:docMk/>
          <pc:sldMk cId="4109533506" sldId="268"/>
        </pc:sldMkLst>
        <pc:spChg chg="add del mod">
          <ac:chgData name="şenay karasu" userId="8154d9534404f157" providerId="LiveId" clId="{B4F2069F-7963-40C2-8CDB-55BE2D287E04}" dt="2025-06-30T11:24:08.329" v="1096" actId="478"/>
          <ac:spMkLst>
            <pc:docMk/>
            <pc:sldMk cId="4109533506" sldId="268"/>
            <ac:spMk id="5" creationId="{97142F4F-735D-30D6-921D-17CC6B24F42C}"/>
          </ac:spMkLst>
        </pc:spChg>
        <pc:spChg chg="mod">
          <ac:chgData name="şenay karasu" userId="8154d9534404f157" providerId="LiveId" clId="{B4F2069F-7963-40C2-8CDB-55BE2D287E04}" dt="2025-06-30T11:24:07.064" v="1094" actId="20577"/>
          <ac:spMkLst>
            <pc:docMk/>
            <pc:sldMk cId="4109533506" sldId="268"/>
            <ac:spMk id="10" creationId="{3574D074-AE91-32EE-1F73-2B14A9BD7D56}"/>
          </ac:spMkLst>
        </pc:spChg>
        <pc:spChg chg="del">
          <ac:chgData name="şenay karasu" userId="8154d9534404f157" providerId="LiveId" clId="{B4F2069F-7963-40C2-8CDB-55BE2D287E04}" dt="2025-06-29T13:39:37.903" v="726" actId="478"/>
          <ac:spMkLst>
            <pc:docMk/>
            <pc:sldMk cId="4109533506" sldId="268"/>
            <ac:spMk id="12" creationId="{83E51F9E-532D-DBD0-6068-EE0ED08DF288}"/>
          </ac:spMkLst>
        </pc:spChg>
        <pc:spChg chg="add mod">
          <ac:chgData name="şenay karasu" userId="8154d9534404f157" providerId="LiveId" clId="{B4F2069F-7963-40C2-8CDB-55BE2D287E04}" dt="2025-06-30T12:07:01.486" v="2703" actId="14100"/>
          <ac:spMkLst>
            <pc:docMk/>
            <pc:sldMk cId="4109533506" sldId="268"/>
            <ac:spMk id="15" creationId="{4A6A95E9-1141-CE02-3D58-771F61AB827F}"/>
          </ac:spMkLst>
        </pc:spChg>
        <pc:spChg chg="del">
          <ac:chgData name="şenay karasu" userId="8154d9534404f157" providerId="LiveId" clId="{B4F2069F-7963-40C2-8CDB-55BE2D287E04}" dt="2025-06-29T13:39:37.903" v="726" actId="478"/>
          <ac:spMkLst>
            <pc:docMk/>
            <pc:sldMk cId="4109533506" sldId="268"/>
            <ac:spMk id="19" creationId="{6B9FC92A-6771-770F-03D2-98B5110B0DBB}"/>
          </ac:spMkLst>
        </pc:spChg>
        <pc:spChg chg="del">
          <ac:chgData name="şenay karasu" userId="8154d9534404f157" providerId="LiveId" clId="{B4F2069F-7963-40C2-8CDB-55BE2D287E04}" dt="2025-06-29T13:39:37.903" v="726" actId="478"/>
          <ac:spMkLst>
            <pc:docMk/>
            <pc:sldMk cId="4109533506" sldId="268"/>
            <ac:spMk id="30" creationId="{80C2A7DC-4907-EF96-3959-2EA33A45AB2B}"/>
          </ac:spMkLst>
        </pc:spChg>
        <pc:spChg chg="del">
          <ac:chgData name="şenay karasu" userId="8154d9534404f157" providerId="LiveId" clId="{B4F2069F-7963-40C2-8CDB-55BE2D287E04}" dt="2025-06-29T13:39:37.903" v="726" actId="478"/>
          <ac:spMkLst>
            <pc:docMk/>
            <pc:sldMk cId="4109533506" sldId="268"/>
            <ac:spMk id="32" creationId="{80B5FDEA-93F2-D184-2478-D3A6D6D3C6C3}"/>
          </ac:spMkLst>
        </pc:spChg>
        <pc:spChg chg="del">
          <ac:chgData name="şenay karasu" userId="8154d9534404f157" providerId="LiveId" clId="{B4F2069F-7963-40C2-8CDB-55BE2D287E04}" dt="2025-06-29T13:39:37.903" v="726" actId="478"/>
          <ac:spMkLst>
            <pc:docMk/>
            <pc:sldMk cId="4109533506" sldId="268"/>
            <ac:spMk id="34" creationId="{5157F809-ACB9-20FC-A8DC-3B4270DFA4DC}"/>
          </ac:spMkLst>
        </pc:spChg>
        <pc:picChg chg="del">
          <ac:chgData name="şenay karasu" userId="8154d9534404f157" providerId="LiveId" clId="{B4F2069F-7963-40C2-8CDB-55BE2D287E04}" dt="2025-06-29T13:39:37.903" v="726" actId="478"/>
          <ac:picMkLst>
            <pc:docMk/>
            <pc:sldMk cId="4109533506" sldId="268"/>
            <ac:picMk id="4" creationId="{AB83F25E-D6A4-116F-FC15-0C3E731E91C3}"/>
          </ac:picMkLst>
        </pc:picChg>
        <pc:picChg chg="del">
          <ac:chgData name="şenay karasu" userId="8154d9534404f157" providerId="LiveId" clId="{B4F2069F-7963-40C2-8CDB-55BE2D287E04}" dt="2025-06-29T13:39:37.903" v="726" actId="478"/>
          <ac:picMkLst>
            <pc:docMk/>
            <pc:sldMk cId="4109533506" sldId="268"/>
            <ac:picMk id="6" creationId="{60BB701C-B339-131F-D403-A9A5D67A702F}"/>
          </ac:picMkLst>
        </pc:picChg>
        <pc:picChg chg="del">
          <ac:chgData name="şenay karasu" userId="8154d9534404f157" providerId="LiveId" clId="{B4F2069F-7963-40C2-8CDB-55BE2D287E04}" dt="2025-06-29T13:39:37.903" v="726" actId="478"/>
          <ac:picMkLst>
            <pc:docMk/>
            <pc:sldMk cId="4109533506" sldId="268"/>
            <ac:picMk id="9" creationId="{DBF8BE0C-D64D-2A50-BEA5-687861828572}"/>
          </ac:picMkLst>
        </pc:picChg>
        <pc:picChg chg="del">
          <ac:chgData name="şenay karasu" userId="8154d9534404f157" providerId="LiveId" clId="{B4F2069F-7963-40C2-8CDB-55BE2D287E04}" dt="2025-06-29T13:39:37.903" v="726" actId="478"/>
          <ac:picMkLst>
            <pc:docMk/>
            <pc:sldMk cId="4109533506" sldId="268"/>
            <ac:picMk id="13" creationId="{B02ACE05-1612-E165-9F56-13F2D4153C01}"/>
          </ac:picMkLst>
        </pc:picChg>
        <pc:picChg chg="del">
          <ac:chgData name="şenay karasu" userId="8154d9534404f157" providerId="LiveId" clId="{B4F2069F-7963-40C2-8CDB-55BE2D287E04}" dt="2025-06-29T13:39:39.160" v="727" actId="478"/>
          <ac:picMkLst>
            <pc:docMk/>
            <pc:sldMk cId="4109533506" sldId="268"/>
            <ac:picMk id="17" creationId="{B82ED747-7833-A79E-56CB-541E89999017}"/>
          </ac:picMkLst>
        </pc:picChg>
        <pc:picChg chg="add mod">
          <ac:chgData name="şenay karasu" userId="8154d9534404f157" providerId="LiveId" clId="{B4F2069F-7963-40C2-8CDB-55BE2D287E04}" dt="2025-06-30T12:04:55.622" v="2672" actId="1076"/>
          <ac:picMkLst>
            <pc:docMk/>
            <pc:sldMk cId="4109533506" sldId="268"/>
            <ac:picMk id="18" creationId="{8BD83CB5-CDC5-8A5A-7FD0-ACAD8A914EC3}"/>
          </ac:picMkLst>
        </pc:picChg>
        <pc:picChg chg="del">
          <ac:chgData name="şenay karasu" userId="8154d9534404f157" providerId="LiveId" clId="{B4F2069F-7963-40C2-8CDB-55BE2D287E04}" dt="2025-06-29T13:39:37.903" v="726" actId="478"/>
          <ac:picMkLst>
            <pc:docMk/>
            <pc:sldMk cId="4109533506" sldId="268"/>
            <ac:picMk id="26" creationId="{23885AA4-12B1-85CE-0B10-3BA012C5684C}"/>
          </ac:picMkLst>
        </pc:picChg>
        <pc:picChg chg="add mod modCrop">
          <ac:chgData name="şenay karasu" userId="8154d9534404f157" providerId="LiveId" clId="{B4F2069F-7963-40C2-8CDB-55BE2D287E04}" dt="2025-06-30T12:04:34.770" v="2664" actId="14100"/>
          <ac:picMkLst>
            <pc:docMk/>
            <pc:sldMk cId="4109533506" sldId="268"/>
            <ac:picMk id="28" creationId="{59E74AE6-3F8F-E49A-755B-3A3E0FC02CBF}"/>
          </ac:picMkLst>
        </pc:picChg>
        <pc:picChg chg="add mod modCrop">
          <ac:chgData name="şenay karasu" userId="8154d9534404f157" providerId="LiveId" clId="{B4F2069F-7963-40C2-8CDB-55BE2D287E04}" dt="2025-06-30T12:04:53.695" v="2671" actId="1076"/>
          <ac:picMkLst>
            <pc:docMk/>
            <pc:sldMk cId="4109533506" sldId="268"/>
            <ac:picMk id="31" creationId="{12574939-50A2-726D-C1DA-12C07E56F15D}"/>
          </ac:picMkLst>
        </pc:picChg>
      </pc:sldChg>
      <pc:sldChg chg="delSp modSp mod">
        <pc:chgData name="şenay karasu" userId="8154d9534404f157" providerId="LiveId" clId="{B4F2069F-7963-40C2-8CDB-55BE2D287E04}" dt="2025-06-29T14:17:09.483" v="1078" actId="113"/>
        <pc:sldMkLst>
          <pc:docMk/>
          <pc:sldMk cId="3252242728" sldId="269"/>
        </pc:sldMkLst>
        <pc:spChg chg="mod">
          <ac:chgData name="şenay karasu" userId="8154d9534404f157" providerId="LiveId" clId="{B4F2069F-7963-40C2-8CDB-55BE2D287E04}" dt="2025-06-29T14:17:02.790" v="1074" actId="27636"/>
          <ac:spMkLst>
            <pc:docMk/>
            <pc:sldMk cId="3252242728" sldId="269"/>
            <ac:spMk id="4" creationId="{12833704-4A57-7D3F-2279-025DC46C25E0}"/>
          </ac:spMkLst>
        </pc:spChg>
        <pc:spChg chg="mod">
          <ac:chgData name="şenay karasu" userId="8154d9534404f157" providerId="LiveId" clId="{B4F2069F-7963-40C2-8CDB-55BE2D287E04}" dt="2025-06-29T14:17:09.483" v="1078" actId="113"/>
          <ac:spMkLst>
            <pc:docMk/>
            <pc:sldMk cId="3252242728" sldId="269"/>
            <ac:spMk id="6" creationId="{5CCE3C0E-3B56-FC1A-B050-0ECA14E27097}"/>
          </ac:spMkLst>
        </pc:spChg>
        <pc:picChg chg="del">
          <ac:chgData name="şenay karasu" userId="8154d9534404f157" providerId="LiveId" clId="{B4F2069F-7963-40C2-8CDB-55BE2D287E04}" dt="2025-06-29T14:17:00.548" v="1072" actId="478"/>
          <ac:picMkLst>
            <pc:docMk/>
            <pc:sldMk cId="3252242728" sldId="269"/>
            <ac:picMk id="7" creationId="{BB981769-9E1C-87DD-68B1-8429703309BB}"/>
          </ac:picMkLst>
        </pc:picChg>
      </pc:sldChg>
      <pc:sldChg chg="addSp delSp modSp mod">
        <pc:chgData name="şenay karasu" userId="8154d9534404f157" providerId="LiveId" clId="{B4F2069F-7963-40C2-8CDB-55BE2D287E04}" dt="2025-06-30T12:23:57.443" v="2784" actId="14100"/>
        <pc:sldMkLst>
          <pc:docMk/>
          <pc:sldMk cId="3840479825" sldId="270"/>
        </pc:sldMkLst>
        <pc:spChg chg="add mod">
          <ac:chgData name="şenay karasu" userId="8154d9534404f157" providerId="LiveId" clId="{B4F2069F-7963-40C2-8CDB-55BE2D287E04}" dt="2025-06-30T12:23:57.443" v="2784" actId="14100"/>
          <ac:spMkLst>
            <pc:docMk/>
            <pc:sldMk cId="3840479825" sldId="270"/>
            <ac:spMk id="3" creationId="{F906A16E-604B-5ABC-F1A1-85479C828309}"/>
          </ac:spMkLst>
        </pc:spChg>
        <pc:spChg chg="mod">
          <ac:chgData name="şenay karasu" userId="8154d9534404f157" providerId="LiveId" clId="{B4F2069F-7963-40C2-8CDB-55BE2D287E04}" dt="2025-06-29T14:11:30.004" v="1004" actId="20577"/>
          <ac:spMkLst>
            <pc:docMk/>
            <pc:sldMk cId="3840479825" sldId="270"/>
            <ac:spMk id="6" creationId="{0F037851-8462-20B1-A42A-7C424FD8FA41}"/>
          </ac:spMkLst>
        </pc:spChg>
        <pc:spChg chg="del">
          <ac:chgData name="şenay karasu" userId="8154d9534404f157" providerId="LiveId" clId="{B4F2069F-7963-40C2-8CDB-55BE2D287E04}" dt="2025-06-29T13:39:30.127" v="725" actId="478"/>
          <ac:spMkLst>
            <pc:docMk/>
            <pc:sldMk cId="3840479825" sldId="270"/>
            <ac:spMk id="9" creationId="{8A658A20-1C6A-38B1-E21F-DB6F6B519A35}"/>
          </ac:spMkLst>
        </pc:spChg>
        <pc:spChg chg="del">
          <ac:chgData name="şenay karasu" userId="8154d9534404f157" providerId="LiveId" clId="{B4F2069F-7963-40C2-8CDB-55BE2D287E04}" dt="2025-06-29T13:39:30.127" v="725" actId="478"/>
          <ac:spMkLst>
            <pc:docMk/>
            <pc:sldMk cId="3840479825" sldId="270"/>
            <ac:spMk id="11" creationId="{2749388F-FE8C-7FBD-C924-659C2552C399}"/>
          </ac:spMkLst>
        </pc:spChg>
        <pc:spChg chg="del mod">
          <ac:chgData name="şenay karasu" userId="8154d9534404f157" providerId="LiveId" clId="{B4F2069F-7963-40C2-8CDB-55BE2D287E04}" dt="2025-06-29T13:50:03.754" v="769" actId="478"/>
          <ac:spMkLst>
            <pc:docMk/>
            <pc:sldMk cId="3840479825" sldId="270"/>
            <ac:spMk id="27" creationId="{E23097F2-0061-D12D-CE8C-6431D0E420EA}"/>
          </ac:spMkLst>
        </pc:spChg>
        <pc:picChg chg="add del mod">
          <ac:chgData name="şenay karasu" userId="8154d9534404f157" providerId="LiveId" clId="{B4F2069F-7963-40C2-8CDB-55BE2D287E04}" dt="2025-06-30T11:32:43.228" v="1284" actId="478"/>
          <ac:picMkLst>
            <pc:docMk/>
            <pc:sldMk cId="3840479825" sldId="270"/>
            <ac:picMk id="7" creationId="{84FD974A-6AF7-99CD-BAF3-01863C48ACAF}"/>
          </ac:picMkLst>
        </pc:picChg>
        <pc:picChg chg="del">
          <ac:chgData name="şenay karasu" userId="8154d9534404f157" providerId="LiveId" clId="{B4F2069F-7963-40C2-8CDB-55BE2D287E04}" dt="2025-06-29T13:39:25.913" v="724" actId="478"/>
          <ac:picMkLst>
            <pc:docMk/>
            <pc:sldMk cId="3840479825" sldId="270"/>
            <ac:picMk id="8" creationId="{F770CD71-1616-887C-01CA-EB0ADB4B4657}"/>
          </ac:picMkLst>
        </pc:picChg>
        <pc:picChg chg="del">
          <ac:chgData name="şenay karasu" userId="8154d9534404f157" providerId="LiveId" clId="{B4F2069F-7963-40C2-8CDB-55BE2D287E04}" dt="2025-06-29T13:39:25.913" v="724" actId="478"/>
          <ac:picMkLst>
            <pc:docMk/>
            <pc:sldMk cId="3840479825" sldId="270"/>
            <ac:picMk id="13" creationId="{F059452E-2BBD-D3B5-D00F-238003305585}"/>
          </ac:picMkLst>
        </pc:picChg>
        <pc:picChg chg="add del mod">
          <ac:chgData name="şenay karasu" userId="8154d9534404f157" providerId="LiveId" clId="{B4F2069F-7963-40C2-8CDB-55BE2D287E04}" dt="2025-06-30T11:32:43.228" v="1284" actId="478"/>
          <ac:picMkLst>
            <pc:docMk/>
            <pc:sldMk cId="3840479825" sldId="270"/>
            <ac:picMk id="15" creationId="{59810A95-B8A5-9E12-F919-43084E3F151A}"/>
          </ac:picMkLst>
        </pc:picChg>
        <pc:picChg chg="add del mod">
          <ac:chgData name="şenay karasu" userId="8154d9534404f157" providerId="LiveId" clId="{B4F2069F-7963-40C2-8CDB-55BE2D287E04}" dt="2025-06-30T11:32:43.228" v="1284" actId="478"/>
          <ac:picMkLst>
            <pc:docMk/>
            <pc:sldMk cId="3840479825" sldId="270"/>
            <ac:picMk id="17" creationId="{4EEB645B-B4F4-24C9-CD30-3C4E3C7F9D33}"/>
          </ac:picMkLst>
        </pc:picChg>
        <pc:picChg chg="del">
          <ac:chgData name="şenay karasu" userId="8154d9534404f157" providerId="LiveId" clId="{B4F2069F-7963-40C2-8CDB-55BE2D287E04}" dt="2025-06-29T13:39:25.913" v="724" actId="478"/>
          <ac:picMkLst>
            <pc:docMk/>
            <pc:sldMk cId="3840479825" sldId="270"/>
            <ac:picMk id="18" creationId="{349D9471-7D53-5BA5-F2B9-467BA6226616}"/>
          </ac:picMkLst>
        </pc:picChg>
        <pc:picChg chg="del">
          <ac:chgData name="şenay karasu" userId="8154d9534404f157" providerId="LiveId" clId="{B4F2069F-7963-40C2-8CDB-55BE2D287E04}" dt="2025-06-29T13:39:25.913" v="724" actId="478"/>
          <ac:picMkLst>
            <pc:docMk/>
            <pc:sldMk cId="3840479825" sldId="270"/>
            <ac:picMk id="26" creationId="{784A87C5-8726-ADE4-BBDF-03A00247CA3C}"/>
          </ac:picMkLst>
        </pc:picChg>
        <pc:picChg chg="add del mod">
          <ac:chgData name="şenay karasu" userId="8154d9534404f157" providerId="LiveId" clId="{B4F2069F-7963-40C2-8CDB-55BE2D287E04}" dt="2025-06-30T11:32:43.228" v="1284" actId="478"/>
          <ac:picMkLst>
            <pc:docMk/>
            <pc:sldMk cId="3840479825" sldId="270"/>
            <ac:picMk id="28" creationId="{0DF1B49D-1AC7-9586-A419-1104D6D0A32C}"/>
          </ac:picMkLst>
        </pc:picChg>
        <pc:picChg chg="add del mod">
          <ac:chgData name="şenay karasu" userId="8154d9534404f157" providerId="LiveId" clId="{B4F2069F-7963-40C2-8CDB-55BE2D287E04}" dt="2025-06-30T11:32:43.228" v="1284" actId="478"/>
          <ac:picMkLst>
            <pc:docMk/>
            <pc:sldMk cId="3840479825" sldId="270"/>
            <ac:picMk id="30" creationId="{BABF1863-FF7B-E3C7-EAEE-18C8C55BCA79}"/>
          </ac:picMkLst>
        </pc:picChg>
        <pc:picChg chg="del">
          <ac:chgData name="şenay karasu" userId="8154d9534404f157" providerId="LiveId" clId="{B4F2069F-7963-40C2-8CDB-55BE2D287E04}" dt="2025-06-29T13:39:25.913" v="724" actId="478"/>
          <ac:picMkLst>
            <pc:docMk/>
            <pc:sldMk cId="3840479825" sldId="270"/>
            <ac:picMk id="31" creationId="{E8874EE0-825A-E590-519D-FA3BF799A599}"/>
          </ac:picMkLst>
        </pc:picChg>
        <pc:picChg chg="del">
          <ac:chgData name="şenay karasu" userId="8154d9534404f157" providerId="LiveId" clId="{B4F2069F-7963-40C2-8CDB-55BE2D287E04}" dt="2025-06-29T13:39:25.913" v="724" actId="478"/>
          <ac:picMkLst>
            <pc:docMk/>
            <pc:sldMk cId="3840479825" sldId="270"/>
            <ac:picMk id="33" creationId="{18490682-307B-9D52-B341-758AC480B943}"/>
          </ac:picMkLst>
        </pc:picChg>
        <pc:picChg chg="add del mod">
          <ac:chgData name="şenay karasu" userId="8154d9534404f157" providerId="LiveId" clId="{B4F2069F-7963-40C2-8CDB-55BE2D287E04}" dt="2025-06-30T11:31:26.325" v="1255" actId="478"/>
          <ac:picMkLst>
            <pc:docMk/>
            <pc:sldMk cId="3840479825" sldId="270"/>
            <ac:picMk id="34" creationId="{F08C024C-334D-B0DB-7ACE-AE77F708261A}"/>
          </ac:picMkLst>
        </pc:picChg>
        <pc:picChg chg="add del mod">
          <ac:chgData name="şenay karasu" userId="8154d9534404f157" providerId="LiveId" clId="{B4F2069F-7963-40C2-8CDB-55BE2D287E04}" dt="2025-06-30T11:32:43.228" v="1284" actId="478"/>
          <ac:picMkLst>
            <pc:docMk/>
            <pc:sldMk cId="3840479825" sldId="270"/>
            <ac:picMk id="36" creationId="{6946231F-31EE-1647-27B0-C2020C22675E}"/>
          </ac:picMkLst>
        </pc:picChg>
        <pc:picChg chg="add mod modCrop">
          <ac:chgData name="şenay karasu" userId="8154d9534404f157" providerId="LiveId" clId="{B4F2069F-7963-40C2-8CDB-55BE2D287E04}" dt="2025-06-30T12:23:29.005" v="2780" actId="18131"/>
          <ac:picMkLst>
            <pc:docMk/>
            <pc:sldMk cId="3840479825" sldId="270"/>
            <ac:picMk id="38" creationId="{A0E29170-D359-64EB-F42D-BE69F76B3B21}"/>
          </ac:picMkLst>
        </pc:picChg>
        <pc:picChg chg="add mod">
          <ac:chgData name="şenay karasu" userId="8154d9534404f157" providerId="LiveId" clId="{B4F2069F-7963-40C2-8CDB-55BE2D287E04}" dt="2025-06-30T12:23:51.819" v="2783" actId="1076"/>
          <ac:picMkLst>
            <pc:docMk/>
            <pc:sldMk cId="3840479825" sldId="270"/>
            <ac:picMk id="40" creationId="{6581FA4B-4E16-D6D7-1039-856398900DB5}"/>
          </ac:picMkLst>
        </pc:picChg>
        <pc:picChg chg="add mod modCrop">
          <ac:chgData name="şenay karasu" userId="8154d9534404f157" providerId="LiveId" clId="{B4F2069F-7963-40C2-8CDB-55BE2D287E04}" dt="2025-06-30T12:23:22.225" v="2778" actId="1076"/>
          <ac:picMkLst>
            <pc:docMk/>
            <pc:sldMk cId="3840479825" sldId="270"/>
            <ac:picMk id="42" creationId="{E9D25490-90F6-D6B3-BF49-243AAB07C0E5}"/>
          </ac:picMkLst>
        </pc:picChg>
      </pc:sldChg>
      <pc:sldChg chg="delSp modSp mod">
        <pc:chgData name="şenay karasu" userId="8154d9534404f157" providerId="LiveId" clId="{B4F2069F-7963-40C2-8CDB-55BE2D287E04}" dt="2025-06-30T12:25:46.075" v="2787" actId="478"/>
        <pc:sldMkLst>
          <pc:docMk/>
          <pc:sldMk cId="1954484825" sldId="272"/>
        </pc:sldMkLst>
        <pc:spChg chg="del mod">
          <ac:chgData name="şenay karasu" userId="8154d9534404f157" providerId="LiveId" clId="{B4F2069F-7963-40C2-8CDB-55BE2D287E04}" dt="2025-06-30T12:25:46.075" v="2787" actId="478"/>
          <ac:spMkLst>
            <pc:docMk/>
            <pc:sldMk cId="1954484825" sldId="272"/>
            <ac:spMk id="5" creationId="{4BDD288C-6AB2-64BD-3832-796A11D82864}"/>
          </ac:spMkLst>
        </pc:spChg>
      </pc:sldChg>
      <pc:sldChg chg="del">
        <pc:chgData name="şenay karasu" userId="8154d9534404f157" providerId="LiveId" clId="{B4F2069F-7963-40C2-8CDB-55BE2D287E04}" dt="2025-06-29T14:17:22.391" v="1079" actId="2696"/>
        <pc:sldMkLst>
          <pc:docMk/>
          <pc:sldMk cId="3836189049" sldId="273"/>
        </pc:sldMkLst>
      </pc:sldChg>
      <pc:sldChg chg="delSp mod">
        <pc:chgData name="şenay karasu" userId="8154d9534404f157" providerId="LiveId" clId="{B4F2069F-7963-40C2-8CDB-55BE2D287E04}" dt="2025-06-29T13:40:01.641" v="732" actId="478"/>
        <pc:sldMkLst>
          <pc:docMk/>
          <pc:sldMk cId="3809394267" sldId="274"/>
        </pc:sldMkLst>
        <pc:spChg chg="del">
          <ac:chgData name="şenay karasu" userId="8154d9534404f157" providerId="LiveId" clId="{B4F2069F-7963-40C2-8CDB-55BE2D287E04}" dt="2025-06-29T13:39:59.838" v="731" actId="478"/>
          <ac:spMkLst>
            <pc:docMk/>
            <pc:sldMk cId="3809394267" sldId="274"/>
            <ac:spMk id="5" creationId="{9D583017-F97E-A651-E1F1-C1C3E5F51708}"/>
          </ac:spMkLst>
        </pc:spChg>
        <pc:spChg chg="del">
          <ac:chgData name="şenay karasu" userId="8154d9534404f157" providerId="LiveId" clId="{B4F2069F-7963-40C2-8CDB-55BE2D287E04}" dt="2025-06-29T13:40:01.641" v="732" actId="478"/>
          <ac:spMkLst>
            <pc:docMk/>
            <pc:sldMk cId="3809394267" sldId="274"/>
            <ac:spMk id="8" creationId="{02F3AB80-C32D-C0A8-CEDA-861A4B1D4880}"/>
          </ac:spMkLst>
        </pc:spChg>
        <pc:picChg chg="del">
          <ac:chgData name="şenay karasu" userId="8154d9534404f157" providerId="LiveId" clId="{B4F2069F-7963-40C2-8CDB-55BE2D287E04}" dt="2025-06-29T13:40:01.641" v="732" actId="478"/>
          <ac:picMkLst>
            <pc:docMk/>
            <pc:sldMk cId="3809394267" sldId="274"/>
            <ac:picMk id="6" creationId="{E37643D7-7BC8-87DE-8BC3-13D8FA1AC87B}"/>
          </ac:picMkLst>
        </pc:picChg>
      </pc:sldChg>
      <pc:sldChg chg="delSp del mod">
        <pc:chgData name="şenay karasu" userId="8154d9534404f157" providerId="LiveId" clId="{B4F2069F-7963-40C2-8CDB-55BE2D287E04}" dt="2025-06-29T13:53:03.301" v="777" actId="47"/>
        <pc:sldMkLst>
          <pc:docMk/>
          <pc:sldMk cId="3674511565" sldId="275"/>
        </pc:sldMkLst>
        <pc:spChg chg="del">
          <ac:chgData name="şenay karasu" userId="8154d9534404f157" providerId="LiveId" clId="{B4F2069F-7963-40C2-8CDB-55BE2D287E04}" dt="2025-06-29T13:39:45.423" v="728" actId="478"/>
          <ac:spMkLst>
            <pc:docMk/>
            <pc:sldMk cId="3674511565" sldId="275"/>
            <ac:spMk id="6" creationId="{8301D27F-54A2-DD12-7020-9A49EF0B7B60}"/>
          </ac:spMkLst>
        </pc:spChg>
        <pc:spChg chg="del">
          <ac:chgData name="şenay karasu" userId="8154d9534404f157" providerId="LiveId" clId="{B4F2069F-7963-40C2-8CDB-55BE2D287E04}" dt="2025-06-29T13:39:45.423" v="728" actId="478"/>
          <ac:spMkLst>
            <pc:docMk/>
            <pc:sldMk cId="3674511565" sldId="275"/>
            <ac:spMk id="11" creationId="{EA671F88-7AA4-CD00-B975-0C97F9C20EBD}"/>
          </ac:spMkLst>
        </pc:spChg>
        <pc:spChg chg="del">
          <ac:chgData name="şenay karasu" userId="8154d9534404f157" providerId="LiveId" clId="{B4F2069F-7963-40C2-8CDB-55BE2D287E04}" dt="2025-06-29T13:39:45.423" v="728" actId="478"/>
          <ac:spMkLst>
            <pc:docMk/>
            <pc:sldMk cId="3674511565" sldId="275"/>
            <ac:spMk id="13" creationId="{167D4AA0-3D05-2625-EF0D-7C1B2667CAE3}"/>
          </ac:spMkLst>
        </pc:spChg>
        <pc:spChg chg="del">
          <ac:chgData name="şenay karasu" userId="8154d9534404f157" providerId="LiveId" clId="{B4F2069F-7963-40C2-8CDB-55BE2D287E04}" dt="2025-06-29T13:39:48.252" v="729" actId="478"/>
          <ac:spMkLst>
            <pc:docMk/>
            <pc:sldMk cId="3674511565" sldId="275"/>
            <ac:spMk id="16" creationId="{3E3F493B-F127-CDC1-154B-B938F725DF93}"/>
          </ac:spMkLst>
        </pc:spChg>
        <pc:spChg chg="del">
          <ac:chgData name="şenay karasu" userId="8154d9534404f157" providerId="LiveId" clId="{B4F2069F-7963-40C2-8CDB-55BE2D287E04}" dt="2025-06-29T13:39:48.252" v="729" actId="478"/>
          <ac:spMkLst>
            <pc:docMk/>
            <pc:sldMk cId="3674511565" sldId="275"/>
            <ac:spMk id="17" creationId="{943AF5D4-05C8-C867-253E-50A47E03F9FB}"/>
          </ac:spMkLst>
        </pc:spChg>
        <pc:picChg chg="del">
          <ac:chgData name="şenay karasu" userId="8154d9534404f157" providerId="LiveId" clId="{B4F2069F-7963-40C2-8CDB-55BE2D287E04}" dt="2025-06-29T13:39:45.423" v="728" actId="478"/>
          <ac:picMkLst>
            <pc:docMk/>
            <pc:sldMk cId="3674511565" sldId="275"/>
            <ac:picMk id="8" creationId="{AA5DB445-EB53-4E11-32B4-4A749C5C66B7}"/>
          </ac:picMkLst>
        </pc:picChg>
        <pc:picChg chg="del">
          <ac:chgData name="şenay karasu" userId="8154d9534404f157" providerId="LiveId" clId="{B4F2069F-7963-40C2-8CDB-55BE2D287E04}" dt="2025-06-29T13:39:45.423" v="728" actId="478"/>
          <ac:picMkLst>
            <pc:docMk/>
            <pc:sldMk cId="3674511565" sldId="275"/>
            <ac:picMk id="9" creationId="{66870D02-074F-45BC-3B69-905991539A23}"/>
          </ac:picMkLst>
        </pc:picChg>
        <pc:picChg chg="del">
          <ac:chgData name="şenay karasu" userId="8154d9534404f157" providerId="LiveId" clId="{B4F2069F-7963-40C2-8CDB-55BE2D287E04}" dt="2025-06-29T13:39:45.423" v="728" actId="478"/>
          <ac:picMkLst>
            <pc:docMk/>
            <pc:sldMk cId="3674511565" sldId="275"/>
            <ac:picMk id="14" creationId="{8124A501-A3EC-F9E8-C069-ED4B818597D2}"/>
          </ac:picMkLst>
        </pc:picChg>
        <pc:picChg chg="del">
          <ac:chgData name="şenay karasu" userId="8154d9534404f157" providerId="LiveId" clId="{B4F2069F-7963-40C2-8CDB-55BE2D287E04}" dt="2025-06-29T13:39:45.423" v="728" actId="478"/>
          <ac:picMkLst>
            <pc:docMk/>
            <pc:sldMk cId="3674511565" sldId="275"/>
            <ac:picMk id="18" creationId="{964B75DE-987C-8C83-7BAC-249DE2AE3D6C}"/>
          </ac:picMkLst>
        </pc:picChg>
        <pc:picChg chg="del">
          <ac:chgData name="şenay karasu" userId="8154d9534404f157" providerId="LiveId" clId="{B4F2069F-7963-40C2-8CDB-55BE2D287E04}" dt="2025-06-29T13:39:45.423" v="728" actId="478"/>
          <ac:picMkLst>
            <pc:docMk/>
            <pc:sldMk cId="3674511565" sldId="275"/>
            <ac:picMk id="20" creationId="{EB48696D-02E0-E30F-F06D-5856D89F1FB8}"/>
          </ac:picMkLst>
        </pc:picChg>
        <pc:picChg chg="del">
          <ac:chgData name="şenay karasu" userId="8154d9534404f157" providerId="LiveId" clId="{B4F2069F-7963-40C2-8CDB-55BE2D287E04}" dt="2025-06-29T13:39:45.423" v="728" actId="478"/>
          <ac:picMkLst>
            <pc:docMk/>
            <pc:sldMk cId="3674511565" sldId="275"/>
            <ac:picMk id="22" creationId="{DA7DFBED-81F8-8BCF-AC26-D0911CBB32E2}"/>
          </ac:picMkLst>
        </pc:picChg>
        <pc:picChg chg="del">
          <ac:chgData name="şenay karasu" userId="8154d9534404f157" providerId="LiveId" clId="{B4F2069F-7963-40C2-8CDB-55BE2D287E04}" dt="2025-06-29T13:39:45.423" v="728" actId="478"/>
          <ac:picMkLst>
            <pc:docMk/>
            <pc:sldMk cId="3674511565" sldId="275"/>
            <ac:picMk id="24" creationId="{7389E0D0-EBA8-65A3-FBE9-E4D1DB95983E}"/>
          </ac:picMkLst>
        </pc:picChg>
      </pc:sldChg>
      <pc:sldChg chg="modSp mod">
        <pc:chgData name="şenay karasu" userId="8154d9534404f157" providerId="LiveId" clId="{B4F2069F-7963-40C2-8CDB-55BE2D287E04}" dt="2025-06-29T13:40:31.617" v="737" actId="14100"/>
        <pc:sldMkLst>
          <pc:docMk/>
          <pc:sldMk cId="2369934693" sldId="276"/>
        </pc:sldMkLst>
        <pc:spChg chg="mod">
          <ac:chgData name="şenay karasu" userId="8154d9534404f157" providerId="LiveId" clId="{B4F2069F-7963-40C2-8CDB-55BE2D287E04}" dt="2025-06-29T13:40:31.617" v="737" actId="14100"/>
          <ac:spMkLst>
            <pc:docMk/>
            <pc:sldMk cId="2369934693" sldId="276"/>
            <ac:spMk id="4" creationId="{CE356C18-5EE9-6695-959B-CCDB35617451}"/>
          </ac:spMkLst>
        </pc:spChg>
      </pc:sldChg>
      <pc:sldChg chg="delSp del mod">
        <pc:chgData name="şenay karasu" userId="8154d9534404f157" providerId="LiveId" clId="{B4F2069F-7963-40C2-8CDB-55BE2D287E04}" dt="2025-06-29T13:53:04.443" v="778" actId="47"/>
        <pc:sldMkLst>
          <pc:docMk/>
          <pc:sldMk cId="132957996" sldId="278"/>
        </pc:sldMkLst>
        <pc:spChg chg="del">
          <ac:chgData name="şenay karasu" userId="8154d9534404f157" providerId="LiveId" clId="{B4F2069F-7963-40C2-8CDB-55BE2D287E04}" dt="2025-06-29T13:39:55.748" v="730" actId="478"/>
          <ac:spMkLst>
            <pc:docMk/>
            <pc:sldMk cId="132957996" sldId="278"/>
            <ac:spMk id="23" creationId="{BF06A043-C4C9-72FD-E94F-121D5D01C01E}"/>
          </ac:spMkLst>
        </pc:spChg>
        <pc:spChg chg="del">
          <ac:chgData name="şenay karasu" userId="8154d9534404f157" providerId="LiveId" clId="{B4F2069F-7963-40C2-8CDB-55BE2D287E04}" dt="2025-06-29T13:39:55.748" v="730" actId="478"/>
          <ac:spMkLst>
            <pc:docMk/>
            <pc:sldMk cId="132957996" sldId="278"/>
            <ac:spMk id="25" creationId="{BB5C2175-B92A-04E6-4536-95CE352ADA93}"/>
          </ac:spMkLst>
        </pc:spChg>
        <pc:spChg chg="del">
          <ac:chgData name="şenay karasu" userId="8154d9534404f157" providerId="LiveId" clId="{B4F2069F-7963-40C2-8CDB-55BE2D287E04}" dt="2025-06-29T13:39:55.748" v="730" actId="478"/>
          <ac:spMkLst>
            <pc:docMk/>
            <pc:sldMk cId="132957996" sldId="278"/>
            <ac:spMk id="39" creationId="{30103D68-4633-9AD1-9090-A95FAAD07B27}"/>
          </ac:spMkLst>
        </pc:spChg>
        <pc:spChg chg="del">
          <ac:chgData name="şenay karasu" userId="8154d9534404f157" providerId="LiveId" clId="{B4F2069F-7963-40C2-8CDB-55BE2D287E04}" dt="2025-06-29T13:39:55.748" v="730" actId="478"/>
          <ac:spMkLst>
            <pc:docMk/>
            <pc:sldMk cId="132957996" sldId="278"/>
            <ac:spMk id="40" creationId="{80EF5020-970E-99CF-930E-D2D43198E229}"/>
          </ac:spMkLst>
        </pc:spChg>
        <pc:picChg chg="del">
          <ac:chgData name="şenay karasu" userId="8154d9534404f157" providerId="LiveId" clId="{B4F2069F-7963-40C2-8CDB-55BE2D287E04}" dt="2025-06-29T13:39:55.748" v="730" actId="478"/>
          <ac:picMkLst>
            <pc:docMk/>
            <pc:sldMk cId="132957996" sldId="278"/>
            <ac:picMk id="4" creationId="{81834861-10AD-9DA7-26E6-1D1B28CCB4E4}"/>
          </ac:picMkLst>
        </pc:picChg>
        <pc:picChg chg="del">
          <ac:chgData name="şenay karasu" userId="8154d9534404f157" providerId="LiveId" clId="{B4F2069F-7963-40C2-8CDB-55BE2D287E04}" dt="2025-06-29T13:39:55.748" v="730" actId="478"/>
          <ac:picMkLst>
            <pc:docMk/>
            <pc:sldMk cId="132957996" sldId="278"/>
            <ac:picMk id="5" creationId="{749C34F9-C420-020E-F44D-7DE53E98833A}"/>
          </ac:picMkLst>
        </pc:picChg>
        <pc:picChg chg="del">
          <ac:chgData name="şenay karasu" userId="8154d9534404f157" providerId="LiveId" clId="{B4F2069F-7963-40C2-8CDB-55BE2D287E04}" dt="2025-06-29T13:39:55.748" v="730" actId="478"/>
          <ac:picMkLst>
            <pc:docMk/>
            <pc:sldMk cId="132957996" sldId="278"/>
            <ac:picMk id="10" creationId="{1171002D-9ACA-20B0-B03D-CB8EC2479309}"/>
          </ac:picMkLst>
        </pc:picChg>
        <pc:picChg chg="del">
          <ac:chgData name="şenay karasu" userId="8154d9534404f157" providerId="LiveId" clId="{B4F2069F-7963-40C2-8CDB-55BE2D287E04}" dt="2025-06-29T13:39:55.748" v="730" actId="478"/>
          <ac:picMkLst>
            <pc:docMk/>
            <pc:sldMk cId="132957996" sldId="278"/>
            <ac:picMk id="15" creationId="{DB4E7944-E3A8-8977-03A9-0016751FBACB}"/>
          </ac:picMkLst>
        </pc:picChg>
        <pc:picChg chg="del">
          <ac:chgData name="şenay karasu" userId="8154d9534404f157" providerId="LiveId" clId="{B4F2069F-7963-40C2-8CDB-55BE2D287E04}" dt="2025-06-29T13:39:55.748" v="730" actId="478"/>
          <ac:picMkLst>
            <pc:docMk/>
            <pc:sldMk cId="132957996" sldId="278"/>
            <ac:picMk id="31" creationId="{73FBA3C4-33BB-AAC3-F235-77074FA816BD}"/>
          </ac:picMkLst>
        </pc:picChg>
        <pc:picChg chg="del">
          <ac:chgData name="şenay karasu" userId="8154d9534404f157" providerId="LiveId" clId="{B4F2069F-7963-40C2-8CDB-55BE2D287E04}" dt="2025-06-29T13:39:55.748" v="730" actId="478"/>
          <ac:picMkLst>
            <pc:docMk/>
            <pc:sldMk cId="132957996" sldId="278"/>
            <ac:picMk id="33" creationId="{D4C33532-FF29-330C-208F-261BC5BC34D0}"/>
          </ac:picMkLst>
        </pc:picChg>
      </pc:sldChg>
      <pc:sldChg chg="addSp delSp modSp add mod">
        <pc:chgData name="şenay karasu" userId="8154d9534404f157" providerId="LiveId" clId="{B4F2069F-7963-40C2-8CDB-55BE2D287E04}" dt="2025-06-29T13:28:00.026" v="653" actId="14100"/>
        <pc:sldMkLst>
          <pc:docMk/>
          <pc:sldMk cId="1925724918" sldId="279"/>
        </pc:sldMkLst>
        <pc:spChg chg="add del mod">
          <ac:chgData name="şenay karasu" userId="8154d9534404f157" providerId="LiveId" clId="{B4F2069F-7963-40C2-8CDB-55BE2D287E04}" dt="2025-06-29T13:22:11.026" v="587" actId="478"/>
          <ac:spMkLst>
            <pc:docMk/>
            <pc:sldMk cId="1925724918" sldId="279"/>
            <ac:spMk id="4" creationId="{223758E1-683F-115F-89D3-8B9E6B31156E}"/>
          </ac:spMkLst>
        </pc:spChg>
        <pc:spChg chg="mod">
          <ac:chgData name="şenay karasu" userId="8154d9534404f157" providerId="LiveId" clId="{B4F2069F-7963-40C2-8CDB-55BE2D287E04}" dt="2025-06-29T13:28:00.026" v="653" actId="14100"/>
          <ac:spMkLst>
            <pc:docMk/>
            <pc:sldMk cId="1925724918" sldId="279"/>
            <ac:spMk id="30" creationId="{0B8CE25C-185A-D428-1022-16D75C77F5C0}"/>
          </ac:spMkLst>
        </pc:spChg>
        <pc:picChg chg="del">
          <ac:chgData name="şenay karasu" userId="8154d9534404f157" providerId="LiveId" clId="{B4F2069F-7963-40C2-8CDB-55BE2D287E04}" dt="2025-06-29T13:22:06.839" v="585" actId="478"/>
          <ac:picMkLst>
            <pc:docMk/>
            <pc:sldMk cId="1925724918" sldId="279"/>
            <ac:picMk id="11" creationId="{ACA5604F-906A-8B05-36EF-6C8F005B6457}"/>
          </ac:picMkLst>
        </pc:picChg>
      </pc:sldChg>
      <pc:sldChg chg="addSp delSp modSp add mod">
        <pc:chgData name="şenay karasu" userId="8154d9534404f157" providerId="LiveId" clId="{B4F2069F-7963-40C2-8CDB-55BE2D287E04}" dt="2025-06-30T11:58:45.941" v="2552" actId="1076"/>
        <pc:sldMkLst>
          <pc:docMk/>
          <pc:sldMk cId="3016224800" sldId="280"/>
        </pc:sldMkLst>
        <pc:spChg chg="mod">
          <ac:chgData name="şenay karasu" userId="8154d9534404f157" providerId="LiveId" clId="{B4F2069F-7963-40C2-8CDB-55BE2D287E04}" dt="2025-06-30T11:49:37.283" v="2114" actId="1076"/>
          <ac:spMkLst>
            <pc:docMk/>
            <pc:sldMk cId="3016224800" sldId="280"/>
            <ac:spMk id="5" creationId="{94FD4BC2-150C-C911-8828-5A44CDA8C6FA}"/>
          </ac:spMkLst>
        </pc:spChg>
        <pc:spChg chg="mod">
          <ac:chgData name="şenay karasu" userId="8154d9534404f157" providerId="LiveId" clId="{B4F2069F-7963-40C2-8CDB-55BE2D287E04}" dt="2025-06-29T13:54:31.416" v="816" actId="20577"/>
          <ac:spMkLst>
            <pc:docMk/>
            <pc:sldMk cId="3016224800" sldId="280"/>
            <ac:spMk id="10" creationId="{24A91415-DC39-A087-8F05-8B3216584876}"/>
          </ac:spMkLst>
        </pc:spChg>
        <pc:graphicFrameChg chg="add del mod">
          <ac:chgData name="şenay karasu" userId="8154d9534404f157" providerId="LiveId" clId="{B4F2069F-7963-40C2-8CDB-55BE2D287E04}" dt="2025-06-30T11:56:59.038" v="2511" actId="478"/>
          <ac:graphicFrameMkLst>
            <pc:docMk/>
            <pc:sldMk cId="3016224800" sldId="280"/>
            <ac:graphicFrameMk id="32" creationId="{F4F425D1-5E1C-3F5C-6032-ED60E56B5BB8}"/>
          </ac:graphicFrameMkLst>
        </pc:graphicFrameChg>
        <pc:picChg chg="add mod modCrop">
          <ac:chgData name="şenay karasu" userId="8154d9534404f157" providerId="LiveId" clId="{B4F2069F-7963-40C2-8CDB-55BE2D287E04}" dt="2025-06-30T11:58:43.513" v="2550" actId="1076"/>
          <ac:picMkLst>
            <pc:docMk/>
            <pc:sldMk cId="3016224800" sldId="280"/>
            <ac:picMk id="6" creationId="{DACA4985-52E2-BB93-1EF6-1527CFE1E037}"/>
          </ac:picMkLst>
        </pc:picChg>
        <pc:picChg chg="add del mod">
          <ac:chgData name="şenay karasu" userId="8154d9534404f157" providerId="LiveId" clId="{B4F2069F-7963-40C2-8CDB-55BE2D287E04}" dt="2025-06-30T11:33:54.852" v="1305" actId="21"/>
          <ac:picMkLst>
            <pc:docMk/>
            <pc:sldMk cId="3016224800" sldId="280"/>
            <ac:picMk id="8" creationId="{1AE80148-161B-E10C-480B-1DC459462DCF}"/>
          </ac:picMkLst>
        </pc:picChg>
        <pc:picChg chg="add del mod">
          <ac:chgData name="şenay karasu" userId="8154d9534404f157" providerId="LiveId" clId="{B4F2069F-7963-40C2-8CDB-55BE2D287E04}" dt="2025-06-30T11:40:28.753" v="1706" actId="21"/>
          <ac:picMkLst>
            <pc:docMk/>
            <pc:sldMk cId="3016224800" sldId="280"/>
            <ac:picMk id="11" creationId="{567E4690-FFBB-53AA-2CEB-6095ECB8E6C8}"/>
          </ac:picMkLst>
        </pc:picChg>
        <pc:picChg chg="add del mod">
          <ac:chgData name="şenay karasu" userId="8154d9534404f157" providerId="LiveId" clId="{B4F2069F-7963-40C2-8CDB-55BE2D287E04}" dt="2025-06-30T11:56:44.271" v="2504" actId="21"/>
          <ac:picMkLst>
            <pc:docMk/>
            <pc:sldMk cId="3016224800" sldId="280"/>
            <ac:picMk id="13" creationId="{9899FDE6-166C-248F-1B37-051294B88242}"/>
          </ac:picMkLst>
        </pc:picChg>
        <pc:picChg chg="add del mod">
          <ac:chgData name="şenay karasu" userId="8154d9534404f157" providerId="LiveId" clId="{B4F2069F-7963-40C2-8CDB-55BE2D287E04}" dt="2025-06-30T11:48:07.893" v="2083" actId="478"/>
          <ac:picMkLst>
            <pc:docMk/>
            <pc:sldMk cId="3016224800" sldId="280"/>
            <ac:picMk id="16" creationId="{0D2DD453-A6C2-0BDF-6A4F-968C18BF79AF}"/>
          </ac:picMkLst>
        </pc:picChg>
        <pc:picChg chg="add del mod">
          <ac:chgData name="şenay karasu" userId="8154d9534404f157" providerId="LiveId" clId="{B4F2069F-7963-40C2-8CDB-55BE2D287E04}" dt="2025-06-30T11:48:08.184" v="2084" actId="478"/>
          <ac:picMkLst>
            <pc:docMk/>
            <pc:sldMk cId="3016224800" sldId="280"/>
            <ac:picMk id="18" creationId="{EC944C16-BBF3-0103-3620-5FFD94017CB6}"/>
          </ac:picMkLst>
        </pc:picChg>
        <pc:picChg chg="add del mod">
          <ac:chgData name="şenay karasu" userId="8154d9534404f157" providerId="LiveId" clId="{B4F2069F-7963-40C2-8CDB-55BE2D287E04}" dt="2025-06-30T11:41:39.534" v="1720" actId="21"/>
          <ac:picMkLst>
            <pc:docMk/>
            <pc:sldMk cId="3016224800" sldId="280"/>
            <ac:picMk id="26" creationId="{AD0E4B40-B0C5-BEE8-3738-8116ADC49A89}"/>
          </ac:picMkLst>
        </pc:picChg>
        <pc:picChg chg="add mod">
          <ac:chgData name="şenay karasu" userId="8154d9534404f157" providerId="LiveId" clId="{B4F2069F-7963-40C2-8CDB-55BE2D287E04}" dt="2025-06-30T11:56:29.260" v="2498" actId="1076"/>
          <ac:picMkLst>
            <pc:docMk/>
            <pc:sldMk cId="3016224800" sldId="280"/>
            <ac:picMk id="27" creationId="{E84CE76E-D8C3-3633-4DC7-A2288C86D8E2}"/>
          </ac:picMkLst>
        </pc:picChg>
        <pc:picChg chg="add mod">
          <ac:chgData name="şenay karasu" userId="8154d9534404f157" providerId="LiveId" clId="{B4F2069F-7963-40C2-8CDB-55BE2D287E04}" dt="2025-06-30T11:56:29.758" v="2500" actId="1076"/>
          <ac:picMkLst>
            <pc:docMk/>
            <pc:sldMk cId="3016224800" sldId="280"/>
            <ac:picMk id="28" creationId="{D325F8D5-6553-9F2E-34FA-76E3C77BBF11}"/>
          </ac:picMkLst>
        </pc:picChg>
        <pc:picChg chg="add mod">
          <ac:chgData name="şenay karasu" userId="8154d9534404f157" providerId="LiveId" clId="{B4F2069F-7963-40C2-8CDB-55BE2D287E04}" dt="2025-06-30T11:56:35.112" v="2502"/>
          <ac:picMkLst>
            <pc:docMk/>
            <pc:sldMk cId="3016224800" sldId="280"/>
            <ac:picMk id="29" creationId="{0D136989-E30C-68A1-7AE3-CF554DD2C923}"/>
          </ac:picMkLst>
        </pc:picChg>
        <pc:picChg chg="add mod">
          <ac:chgData name="şenay karasu" userId="8154d9534404f157" providerId="LiveId" clId="{B4F2069F-7963-40C2-8CDB-55BE2D287E04}" dt="2025-06-30T11:58:45.941" v="2552" actId="1076"/>
          <ac:picMkLst>
            <pc:docMk/>
            <pc:sldMk cId="3016224800" sldId="280"/>
            <ac:picMk id="31" creationId="{D12EED6F-EA42-F116-8F29-2A741780E1F2}"/>
          </ac:picMkLst>
        </pc:picChg>
        <pc:picChg chg="add mod">
          <ac:chgData name="şenay karasu" userId="8154d9534404f157" providerId="LiveId" clId="{B4F2069F-7963-40C2-8CDB-55BE2D287E04}" dt="2025-06-30T11:58:44.823" v="2551" actId="1076"/>
          <ac:picMkLst>
            <pc:docMk/>
            <pc:sldMk cId="3016224800" sldId="280"/>
            <ac:picMk id="34" creationId="{12D86C52-E683-AEE9-4D50-B9DEA0E6F271}"/>
          </ac:picMkLst>
        </pc:picChg>
        <pc:picChg chg="add mod modCrop">
          <ac:chgData name="şenay karasu" userId="8154d9534404f157" providerId="LiveId" clId="{B4F2069F-7963-40C2-8CDB-55BE2D287E04}" dt="2025-06-30T11:58:41.360" v="2549" actId="1076"/>
          <ac:picMkLst>
            <pc:docMk/>
            <pc:sldMk cId="3016224800" sldId="280"/>
            <ac:picMk id="35" creationId="{AAEB379E-8C27-196D-46A7-C5F2C3D80BF3}"/>
          </ac:picMkLst>
        </pc:picChg>
      </pc:sldChg>
      <pc:sldChg chg="delSp modSp add mod">
        <pc:chgData name="şenay karasu" userId="8154d9534404f157" providerId="LiveId" clId="{B4F2069F-7963-40C2-8CDB-55BE2D287E04}" dt="2025-06-29T14:11:59.689" v="1016" actId="478"/>
        <pc:sldMkLst>
          <pc:docMk/>
          <pc:sldMk cId="3700712352" sldId="281"/>
        </pc:sldMkLst>
        <pc:spChg chg="del mod">
          <ac:chgData name="şenay karasu" userId="8154d9534404f157" providerId="LiveId" clId="{B4F2069F-7963-40C2-8CDB-55BE2D287E04}" dt="2025-06-29T14:11:57.822" v="1014" actId="478"/>
          <ac:spMkLst>
            <pc:docMk/>
            <pc:sldMk cId="3700712352" sldId="281"/>
            <ac:spMk id="5" creationId="{0A993142-EBD4-D7C9-B910-0A8CFDB02753}"/>
          </ac:spMkLst>
        </pc:spChg>
        <pc:spChg chg="del mod">
          <ac:chgData name="şenay karasu" userId="8154d9534404f157" providerId="LiveId" clId="{B4F2069F-7963-40C2-8CDB-55BE2D287E04}" dt="2025-06-29T14:11:59.689" v="1016" actId="478"/>
          <ac:spMkLst>
            <pc:docMk/>
            <pc:sldMk cId="3700712352" sldId="281"/>
            <ac:spMk id="10" creationId="{5703769C-FC0C-9156-3EA5-167DF266605D}"/>
          </ac:spMkLst>
        </pc:spChg>
      </pc:sldChg>
      <pc:sldChg chg="add">
        <pc:chgData name="şenay karasu" userId="8154d9534404f157" providerId="LiveId" clId="{B4F2069F-7963-40C2-8CDB-55BE2D287E04}" dt="2025-06-29T14:12:06.182" v="1017" actId="2890"/>
        <pc:sldMkLst>
          <pc:docMk/>
          <pc:sldMk cId="3333667093" sldId="282"/>
        </pc:sldMkLst>
      </pc:sldChg>
      <pc:sldChg chg="addSp delSp modSp add mod">
        <pc:chgData name="şenay karasu" userId="8154d9534404f157" providerId="LiveId" clId="{B4F2069F-7963-40C2-8CDB-55BE2D287E04}" dt="2025-06-30T11:29:50.553" v="1234" actId="1076"/>
        <pc:sldMkLst>
          <pc:docMk/>
          <pc:sldMk cId="2339631363" sldId="283"/>
        </pc:sldMkLst>
        <pc:spChg chg="mod">
          <ac:chgData name="şenay karasu" userId="8154d9534404f157" providerId="LiveId" clId="{B4F2069F-7963-40C2-8CDB-55BE2D287E04}" dt="2025-06-30T11:29:36.250" v="1231" actId="14100"/>
          <ac:spMkLst>
            <pc:docMk/>
            <pc:sldMk cId="2339631363" sldId="283"/>
            <ac:spMk id="5" creationId="{A3539EF0-ED9B-A5FA-1EB6-B84D4AB8A7C2}"/>
          </ac:spMkLst>
        </pc:spChg>
        <pc:spChg chg="mod">
          <ac:chgData name="şenay karasu" userId="8154d9534404f157" providerId="LiveId" clId="{B4F2069F-7963-40C2-8CDB-55BE2D287E04}" dt="2025-06-30T11:23:33.417" v="1082" actId="20577"/>
          <ac:spMkLst>
            <pc:docMk/>
            <pc:sldMk cId="2339631363" sldId="283"/>
            <ac:spMk id="10" creationId="{ECE2602F-16BB-DBD4-D0F4-F02D410A53AD}"/>
          </ac:spMkLst>
        </pc:spChg>
        <pc:spChg chg="add del mod">
          <ac:chgData name="şenay karasu" userId="8154d9534404f157" providerId="LiveId" clId="{B4F2069F-7963-40C2-8CDB-55BE2D287E04}" dt="2025-06-30T11:24:06.620" v="1093" actId="478"/>
          <ac:spMkLst>
            <pc:docMk/>
            <pc:sldMk cId="2339631363" sldId="283"/>
            <ac:spMk id="15" creationId="{80C6EF7A-ACDC-7FFF-DEF4-4A1BAE4F2534}"/>
          </ac:spMkLst>
        </pc:spChg>
        <pc:spChg chg="add mod">
          <ac:chgData name="şenay karasu" userId="8154d9534404f157" providerId="LiveId" clId="{B4F2069F-7963-40C2-8CDB-55BE2D287E04}" dt="2025-06-30T11:29:20.330" v="1228" actId="1076"/>
          <ac:spMkLst>
            <pc:docMk/>
            <pc:sldMk cId="2339631363" sldId="283"/>
            <ac:spMk id="17" creationId="{0F39DB57-55E3-5C92-E400-45E08C37D2E9}"/>
          </ac:spMkLst>
        </pc:spChg>
        <pc:picChg chg="add mod modCrop">
          <ac:chgData name="şenay karasu" userId="8154d9534404f157" providerId="LiveId" clId="{B4F2069F-7963-40C2-8CDB-55BE2D287E04}" dt="2025-06-30T11:29:46.565" v="1233" actId="1076"/>
          <ac:picMkLst>
            <pc:docMk/>
            <pc:sldMk cId="2339631363" sldId="283"/>
            <ac:picMk id="6" creationId="{B4759599-4C01-0396-DF97-EE4F929E1F39}"/>
          </ac:picMkLst>
        </pc:picChg>
        <pc:picChg chg="add mod">
          <ac:chgData name="şenay karasu" userId="8154d9534404f157" providerId="LiveId" clId="{B4F2069F-7963-40C2-8CDB-55BE2D287E04}" dt="2025-06-30T11:25:56.680" v="1150" actId="1076"/>
          <ac:picMkLst>
            <pc:docMk/>
            <pc:sldMk cId="2339631363" sldId="283"/>
            <ac:picMk id="8" creationId="{C60A64A6-ABF1-559E-2DBA-AC24C44EA6DF}"/>
          </ac:picMkLst>
        </pc:picChg>
        <pc:picChg chg="add mod">
          <ac:chgData name="şenay karasu" userId="8154d9534404f157" providerId="LiveId" clId="{B4F2069F-7963-40C2-8CDB-55BE2D287E04}" dt="2025-06-30T11:29:50.553" v="1234" actId="1076"/>
          <ac:picMkLst>
            <pc:docMk/>
            <pc:sldMk cId="2339631363" sldId="283"/>
            <ac:picMk id="11" creationId="{9B65C26C-1C10-79CE-9AB7-7316DFAD7B6F}"/>
          </ac:picMkLst>
        </pc:picChg>
        <pc:picChg chg="add mod">
          <ac:chgData name="şenay karasu" userId="8154d9534404f157" providerId="LiveId" clId="{B4F2069F-7963-40C2-8CDB-55BE2D287E04}" dt="2025-06-30T11:29:23.024" v="1229" actId="1076"/>
          <ac:picMkLst>
            <pc:docMk/>
            <pc:sldMk cId="2339631363" sldId="283"/>
            <ac:picMk id="13" creationId="{FF8FBEE8-717F-0414-695D-71411313D3C7}"/>
          </ac:picMkLst>
        </pc:picChg>
      </pc:sldChg>
      <pc:sldChg chg="new del">
        <pc:chgData name="şenay karasu" userId="8154d9534404f157" providerId="LiveId" clId="{B4F2069F-7963-40C2-8CDB-55BE2D287E04}" dt="2025-06-30T11:32:52.126" v="1286" actId="680"/>
        <pc:sldMkLst>
          <pc:docMk/>
          <pc:sldMk cId="2815305039" sldId="284"/>
        </pc:sldMkLst>
      </pc:sldChg>
      <pc:sldChg chg="addSp delSp modSp add mod">
        <pc:chgData name="şenay karasu" userId="8154d9534404f157" providerId="LiveId" clId="{B4F2069F-7963-40C2-8CDB-55BE2D287E04}" dt="2025-06-30T11:55:12.733" v="2463" actId="21"/>
        <pc:sldMkLst>
          <pc:docMk/>
          <pc:sldMk cId="3223924786" sldId="284"/>
        </pc:sldMkLst>
        <pc:spChg chg="del mod">
          <ac:chgData name="şenay karasu" userId="8154d9534404f157" providerId="LiveId" clId="{B4F2069F-7963-40C2-8CDB-55BE2D287E04}" dt="2025-06-30T11:34:02.777" v="1310" actId="478"/>
          <ac:spMkLst>
            <pc:docMk/>
            <pc:sldMk cId="3223924786" sldId="284"/>
            <ac:spMk id="5" creationId="{667794E3-C021-47AD-18A7-9A76E21AC107}"/>
          </ac:spMkLst>
        </pc:spChg>
        <pc:spChg chg="add del mod">
          <ac:chgData name="şenay karasu" userId="8154d9534404f157" providerId="LiveId" clId="{B4F2069F-7963-40C2-8CDB-55BE2D287E04}" dt="2025-06-30T11:49:54.621" v="2117" actId="21"/>
          <ac:spMkLst>
            <pc:docMk/>
            <pc:sldMk cId="3223924786" sldId="284"/>
            <ac:spMk id="18" creationId="{2CD123CF-ADD7-A488-1EA7-63164BF4E865}"/>
          </ac:spMkLst>
        </pc:spChg>
        <pc:spChg chg="add mod">
          <ac:chgData name="şenay karasu" userId="8154d9534404f157" providerId="LiveId" clId="{B4F2069F-7963-40C2-8CDB-55BE2D287E04}" dt="2025-06-30T11:42:50.760" v="1737" actId="14100"/>
          <ac:spMkLst>
            <pc:docMk/>
            <pc:sldMk cId="3223924786" sldId="284"/>
            <ac:spMk id="26" creationId="{4D2D1C8A-8029-6795-8BBF-9E87A0CC3EFB}"/>
          </ac:spMkLst>
        </pc:spChg>
        <pc:spChg chg="add mod">
          <ac:chgData name="şenay karasu" userId="8154d9534404f157" providerId="LiveId" clId="{B4F2069F-7963-40C2-8CDB-55BE2D287E04}" dt="2025-06-30T11:43:31.190" v="1748" actId="6549"/>
          <ac:spMkLst>
            <pc:docMk/>
            <pc:sldMk cId="3223924786" sldId="284"/>
            <ac:spMk id="29" creationId="{FE33404F-14A9-47E9-CD48-6979F38BEF75}"/>
          </ac:spMkLst>
        </pc:spChg>
        <pc:spChg chg="add del mod">
          <ac:chgData name="şenay karasu" userId="8154d9534404f157" providerId="LiveId" clId="{B4F2069F-7963-40C2-8CDB-55BE2D287E04}" dt="2025-06-30T11:43:31.676" v="1749" actId="22"/>
          <ac:spMkLst>
            <pc:docMk/>
            <pc:sldMk cId="3223924786" sldId="284"/>
            <ac:spMk id="31" creationId="{3AF6A398-A253-9673-D8E1-FFDDBD9D9352}"/>
          </ac:spMkLst>
        </pc:spChg>
        <pc:spChg chg="add mod">
          <ac:chgData name="şenay karasu" userId="8154d9534404f157" providerId="LiveId" clId="{B4F2069F-7963-40C2-8CDB-55BE2D287E04}" dt="2025-06-30T11:51:47.246" v="2147"/>
          <ac:spMkLst>
            <pc:docMk/>
            <pc:sldMk cId="3223924786" sldId="284"/>
            <ac:spMk id="32" creationId="{85DBB3E3-2EE1-182F-F6C5-8F899FB8C0B0}"/>
          </ac:spMkLst>
        </pc:spChg>
        <pc:spChg chg="add mod">
          <ac:chgData name="şenay karasu" userId="8154d9534404f157" providerId="LiveId" clId="{B4F2069F-7963-40C2-8CDB-55BE2D287E04}" dt="2025-06-30T11:47:03.920" v="2064" actId="14100"/>
          <ac:spMkLst>
            <pc:docMk/>
            <pc:sldMk cId="3223924786" sldId="284"/>
            <ac:spMk id="33" creationId="{32EA65DE-1C22-295E-CB85-6E62E551879B}"/>
          </ac:spMkLst>
        </pc:spChg>
        <pc:spChg chg="add mod">
          <ac:chgData name="şenay karasu" userId="8154d9534404f157" providerId="LiveId" clId="{B4F2069F-7963-40C2-8CDB-55BE2D287E04}" dt="2025-06-30T11:55:08.373" v="2462" actId="1076"/>
          <ac:spMkLst>
            <pc:docMk/>
            <pc:sldMk cId="3223924786" sldId="284"/>
            <ac:spMk id="38" creationId="{022EB2AD-DBCC-3E55-E1C2-E8F50D48A48C}"/>
          </ac:spMkLst>
        </pc:spChg>
        <pc:picChg chg="add del mod">
          <ac:chgData name="şenay karasu" userId="8154d9534404f157" providerId="LiveId" clId="{B4F2069F-7963-40C2-8CDB-55BE2D287E04}" dt="2025-06-30T11:34:40.974" v="1332" actId="478"/>
          <ac:picMkLst>
            <pc:docMk/>
            <pc:sldMk cId="3223924786" sldId="284"/>
            <ac:picMk id="6" creationId="{2B72FCAD-E564-69F6-CA7D-6B25B4FE27A5}"/>
          </ac:picMkLst>
        </pc:picChg>
        <pc:picChg chg="add del mod">
          <ac:chgData name="şenay karasu" userId="8154d9534404f157" providerId="LiveId" clId="{B4F2069F-7963-40C2-8CDB-55BE2D287E04}" dt="2025-06-30T11:34:41.363" v="1333" actId="478"/>
          <ac:picMkLst>
            <pc:docMk/>
            <pc:sldMk cId="3223924786" sldId="284"/>
            <ac:picMk id="8" creationId="{1AE80148-161B-E10C-480B-1DC459462DCF}"/>
          </ac:picMkLst>
        </pc:picChg>
        <pc:picChg chg="add mod modCrop">
          <ac:chgData name="şenay karasu" userId="8154d9534404f157" providerId="LiveId" clId="{B4F2069F-7963-40C2-8CDB-55BE2D287E04}" dt="2025-06-30T11:42:33.909" v="1732" actId="1076"/>
          <ac:picMkLst>
            <pc:docMk/>
            <pc:sldMk cId="3223924786" sldId="284"/>
            <ac:picMk id="9" creationId="{93BFFC21-052C-E72B-7967-8E39EA2273D8}"/>
          </ac:picMkLst>
        </pc:picChg>
        <pc:picChg chg="add mod modCrop">
          <ac:chgData name="şenay karasu" userId="8154d9534404f157" providerId="LiveId" clId="{B4F2069F-7963-40C2-8CDB-55BE2D287E04}" dt="2025-06-30T11:46:30.217" v="2037" actId="1076"/>
          <ac:picMkLst>
            <pc:docMk/>
            <pc:sldMk cId="3223924786" sldId="284"/>
            <ac:picMk id="12" creationId="{D89BC2E4-F1F1-E83D-5FB9-54E110A9F93E}"/>
          </ac:picMkLst>
        </pc:picChg>
        <pc:picChg chg="add mod modCrop">
          <ac:chgData name="şenay karasu" userId="8154d9534404f157" providerId="LiveId" clId="{B4F2069F-7963-40C2-8CDB-55BE2D287E04}" dt="2025-06-30T11:55:05.786" v="2461" actId="14100"/>
          <ac:picMkLst>
            <pc:docMk/>
            <pc:sldMk cId="3223924786" sldId="284"/>
            <ac:picMk id="15" creationId="{FF1CBA05-5D88-E7AA-3377-25CA987295F9}"/>
          </ac:picMkLst>
        </pc:picChg>
        <pc:picChg chg="add del mod">
          <ac:chgData name="şenay karasu" userId="8154d9534404f157" providerId="LiveId" clId="{B4F2069F-7963-40C2-8CDB-55BE2D287E04}" dt="2025-06-30T11:34:56.903" v="1339" actId="478"/>
          <ac:picMkLst>
            <pc:docMk/>
            <pc:sldMk cId="3223924786" sldId="284"/>
            <ac:picMk id="16" creationId="{1FA9ADB0-217E-C241-BF47-0F28AB567D22}"/>
          </ac:picMkLst>
        </pc:picChg>
        <pc:picChg chg="add mod">
          <ac:chgData name="şenay karasu" userId="8154d9534404f157" providerId="LiveId" clId="{B4F2069F-7963-40C2-8CDB-55BE2D287E04}" dt="2025-06-30T11:47:08.724" v="2065" actId="14100"/>
          <ac:picMkLst>
            <pc:docMk/>
            <pc:sldMk cId="3223924786" sldId="284"/>
            <ac:picMk id="27" creationId="{AD0E4B40-B0C5-BEE8-3738-8116ADC49A89}"/>
          </ac:picMkLst>
        </pc:picChg>
        <pc:picChg chg="add del mod">
          <ac:chgData name="şenay karasu" userId="8154d9534404f157" providerId="LiveId" clId="{B4F2069F-7963-40C2-8CDB-55BE2D287E04}" dt="2025-06-30T11:43:03.890" v="1739" actId="478"/>
          <ac:picMkLst>
            <pc:docMk/>
            <pc:sldMk cId="3223924786" sldId="284"/>
            <ac:picMk id="28" creationId="{48153EBD-991D-C25B-83B5-C1B008B5B46D}"/>
          </ac:picMkLst>
        </pc:picChg>
        <pc:picChg chg="add del mod">
          <ac:chgData name="şenay karasu" userId="8154d9534404f157" providerId="LiveId" clId="{B4F2069F-7963-40C2-8CDB-55BE2D287E04}" dt="2025-06-30T11:48:26.605" v="2089" actId="21"/>
          <ac:picMkLst>
            <pc:docMk/>
            <pc:sldMk cId="3223924786" sldId="284"/>
            <ac:picMk id="35" creationId="{AAEB379E-8C27-196D-46A7-C5F2C3D80BF3}"/>
          </ac:picMkLst>
        </pc:picChg>
        <pc:picChg chg="add del mod">
          <ac:chgData name="şenay karasu" userId="8154d9534404f157" providerId="LiveId" clId="{B4F2069F-7963-40C2-8CDB-55BE2D287E04}" dt="2025-06-30T11:55:12.733" v="2463" actId="21"/>
          <ac:picMkLst>
            <pc:docMk/>
            <pc:sldMk cId="3223924786" sldId="284"/>
            <ac:picMk id="36" creationId="{B651BD50-040E-EC29-F9D9-6BC22A8B5ADE}"/>
          </ac:picMkLst>
        </pc:picChg>
      </pc:sldChg>
      <pc:sldChg chg="delSp modSp add del mod">
        <pc:chgData name="şenay karasu" userId="8154d9534404f157" providerId="LiveId" clId="{B4F2069F-7963-40C2-8CDB-55BE2D287E04}" dt="2025-06-30T11:32:33.485" v="1282" actId="2696"/>
        <pc:sldMkLst>
          <pc:docMk/>
          <pc:sldMk cId="3899358290" sldId="284"/>
        </pc:sldMkLst>
        <pc:picChg chg="mod">
          <ac:chgData name="şenay karasu" userId="8154d9534404f157" providerId="LiveId" clId="{B4F2069F-7963-40C2-8CDB-55BE2D287E04}" dt="2025-06-30T11:32:26.383" v="1281" actId="1076"/>
          <ac:picMkLst>
            <pc:docMk/>
            <pc:sldMk cId="3899358290" sldId="284"/>
            <ac:picMk id="7" creationId="{A78FC84B-CE4F-368D-495A-D6D720398607}"/>
          </ac:picMkLst>
        </pc:picChg>
        <pc:picChg chg="del">
          <ac:chgData name="şenay karasu" userId="8154d9534404f157" providerId="LiveId" clId="{B4F2069F-7963-40C2-8CDB-55BE2D287E04}" dt="2025-06-30T11:31:50.209" v="1267" actId="478"/>
          <ac:picMkLst>
            <pc:docMk/>
            <pc:sldMk cId="3899358290" sldId="284"/>
            <ac:picMk id="15" creationId="{492E6635-899F-AA28-5CD5-CECA539FDEF6}"/>
          </ac:picMkLst>
        </pc:picChg>
        <pc:picChg chg="mod">
          <ac:chgData name="şenay karasu" userId="8154d9534404f157" providerId="LiveId" clId="{B4F2069F-7963-40C2-8CDB-55BE2D287E04}" dt="2025-06-30T11:31:48.231" v="1266" actId="1076"/>
          <ac:picMkLst>
            <pc:docMk/>
            <pc:sldMk cId="3899358290" sldId="284"/>
            <ac:picMk id="17" creationId="{2B5705D9-0979-5248-4995-A792E77F131C}"/>
          </ac:picMkLst>
        </pc:picChg>
        <pc:picChg chg="mod">
          <ac:chgData name="şenay karasu" userId="8154d9534404f157" providerId="LiveId" clId="{B4F2069F-7963-40C2-8CDB-55BE2D287E04}" dt="2025-06-30T11:31:45.773" v="1264" actId="1076"/>
          <ac:picMkLst>
            <pc:docMk/>
            <pc:sldMk cId="3899358290" sldId="284"/>
            <ac:picMk id="28" creationId="{5C376056-64D0-0D91-2D2B-499785BF1243}"/>
          </ac:picMkLst>
        </pc:picChg>
        <pc:picChg chg="mod">
          <ac:chgData name="şenay karasu" userId="8154d9534404f157" providerId="LiveId" clId="{B4F2069F-7963-40C2-8CDB-55BE2D287E04}" dt="2025-06-30T11:31:39.858" v="1260" actId="1076"/>
          <ac:picMkLst>
            <pc:docMk/>
            <pc:sldMk cId="3899358290" sldId="284"/>
            <ac:picMk id="30" creationId="{D5FB8555-C43F-890B-D8EC-2484EE00605C}"/>
          </ac:picMkLst>
        </pc:picChg>
        <pc:picChg chg="mod">
          <ac:chgData name="şenay karasu" userId="8154d9534404f157" providerId="LiveId" clId="{B4F2069F-7963-40C2-8CDB-55BE2D287E04}" dt="2025-06-30T11:31:43.320" v="1262" actId="1076"/>
          <ac:picMkLst>
            <pc:docMk/>
            <pc:sldMk cId="3899358290" sldId="284"/>
            <ac:picMk id="34" creationId="{1D6B7D20-21B5-D5C4-E73A-9B2A2BA0ACCE}"/>
          </ac:picMkLst>
        </pc:picChg>
        <pc:picChg chg="mod">
          <ac:chgData name="şenay karasu" userId="8154d9534404f157" providerId="LiveId" clId="{B4F2069F-7963-40C2-8CDB-55BE2D287E04}" dt="2025-06-30T11:31:44.745" v="1263" actId="1076"/>
          <ac:picMkLst>
            <pc:docMk/>
            <pc:sldMk cId="3899358290" sldId="284"/>
            <ac:picMk id="36" creationId="{AF9C07E6-1605-5A49-1586-8CA1D591B36A}"/>
          </ac:picMkLst>
        </pc:picChg>
      </pc:sldChg>
      <pc:sldChg chg="add del">
        <pc:chgData name="şenay karasu" userId="8154d9534404f157" providerId="LiveId" clId="{B4F2069F-7963-40C2-8CDB-55BE2D287E04}" dt="2025-06-30T11:47:32.149" v="2073" actId="2696"/>
        <pc:sldMkLst>
          <pc:docMk/>
          <pc:sldMk cId="1395655048" sldId="285"/>
        </pc:sldMkLst>
      </pc:sldChg>
      <pc:sldChg chg="addSp delSp modSp add mod">
        <pc:chgData name="şenay karasu" userId="8154d9534404f157" providerId="LiveId" clId="{B4F2069F-7963-40C2-8CDB-55BE2D287E04}" dt="2025-06-30T12:02:09.596" v="2607" actId="478"/>
        <pc:sldMkLst>
          <pc:docMk/>
          <pc:sldMk cId="1398848224" sldId="285"/>
        </pc:sldMkLst>
        <pc:spChg chg="mod">
          <ac:chgData name="şenay karasu" userId="8154d9534404f157" providerId="LiveId" clId="{B4F2069F-7963-40C2-8CDB-55BE2D287E04}" dt="2025-06-30T12:01:09.933" v="2592" actId="1076"/>
          <ac:spMkLst>
            <pc:docMk/>
            <pc:sldMk cId="1398848224" sldId="285"/>
            <ac:spMk id="18" creationId="{1D458837-C377-4ED3-B165-9E38D1208BF1}"/>
          </ac:spMkLst>
        </pc:spChg>
        <pc:spChg chg="del">
          <ac:chgData name="şenay karasu" userId="8154d9534404f157" providerId="LiveId" clId="{B4F2069F-7963-40C2-8CDB-55BE2D287E04}" dt="2025-06-30T11:50:04.397" v="2119" actId="478"/>
          <ac:spMkLst>
            <pc:docMk/>
            <pc:sldMk cId="1398848224" sldId="285"/>
            <ac:spMk id="26" creationId="{9998331D-AD0B-7AF5-F7C2-FD7047E768D3}"/>
          </ac:spMkLst>
        </pc:spChg>
        <pc:spChg chg="del">
          <ac:chgData name="şenay karasu" userId="8154d9534404f157" providerId="LiveId" clId="{B4F2069F-7963-40C2-8CDB-55BE2D287E04}" dt="2025-06-30T11:50:04.397" v="2119" actId="478"/>
          <ac:spMkLst>
            <pc:docMk/>
            <pc:sldMk cId="1398848224" sldId="285"/>
            <ac:spMk id="32" creationId="{7B4A06A3-B302-617C-139E-462563808403}"/>
          </ac:spMkLst>
        </pc:spChg>
        <pc:spChg chg="del">
          <ac:chgData name="şenay karasu" userId="8154d9534404f157" providerId="LiveId" clId="{B4F2069F-7963-40C2-8CDB-55BE2D287E04}" dt="2025-06-30T11:50:04.397" v="2119" actId="478"/>
          <ac:spMkLst>
            <pc:docMk/>
            <pc:sldMk cId="1398848224" sldId="285"/>
            <ac:spMk id="33" creationId="{AE90570D-CA9D-2D6F-ECAD-9C9055A74882}"/>
          </ac:spMkLst>
        </pc:spChg>
        <pc:picChg chg="add mod modCrop">
          <ac:chgData name="şenay karasu" userId="8154d9534404f157" providerId="LiveId" clId="{B4F2069F-7963-40C2-8CDB-55BE2D287E04}" dt="2025-06-30T12:01:51.502" v="2603" actId="732"/>
          <ac:picMkLst>
            <pc:docMk/>
            <pc:sldMk cId="1398848224" sldId="285"/>
            <ac:picMk id="5" creationId="{0AB99C86-8B12-FFF2-441B-EB2F80F4652B}"/>
          </ac:picMkLst>
        </pc:picChg>
        <pc:picChg chg="add del mod">
          <ac:chgData name="şenay karasu" userId="8154d9534404f157" providerId="LiveId" clId="{B4F2069F-7963-40C2-8CDB-55BE2D287E04}" dt="2025-06-30T11:51:16.415" v="2139" actId="21"/>
          <ac:picMkLst>
            <pc:docMk/>
            <pc:sldMk cId="1398848224" sldId="285"/>
            <ac:picMk id="7" creationId="{B651BD50-040E-EC29-F9D9-6BC22A8B5ADE}"/>
          </ac:picMkLst>
        </pc:picChg>
        <pc:picChg chg="del">
          <ac:chgData name="şenay karasu" userId="8154d9534404f157" providerId="LiveId" clId="{B4F2069F-7963-40C2-8CDB-55BE2D287E04}" dt="2025-06-30T11:50:01.100" v="2118" actId="478"/>
          <ac:picMkLst>
            <pc:docMk/>
            <pc:sldMk cId="1398848224" sldId="285"/>
            <ac:picMk id="9" creationId="{D8B8BD6B-BC64-CAC9-1145-64D16E4D33F7}"/>
          </ac:picMkLst>
        </pc:picChg>
        <pc:picChg chg="add del mod">
          <ac:chgData name="şenay karasu" userId="8154d9534404f157" providerId="LiveId" clId="{B4F2069F-7963-40C2-8CDB-55BE2D287E04}" dt="2025-06-30T11:55:59.929" v="2478" actId="21"/>
          <ac:picMkLst>
            <pc:docMk/>
            <pc:sldMk cId="1398848224" sldId="285"/>
            <ac:picMk id="11" creationId="{E84CE76E-D8C3-3633-4DC7-A2288C86D8E2}"/>
          </ac:picMkLst>
        </pc:picChg>
        <pc:picChg chg="del">
          <ac:chgData name="şenay karasu" userId="8154d9534404f157" providerId="LiveId" clId="{B4F2069F-7963-40C2-8CDB-55BE2D287E04}" dt="2025-06-30T11:50:01.100" v="2118" actId="478"/>
          <ac:picMkLst>
            <pc:docMk/>
            <pc:sldMk cId="1398848224" sldId="285"/>
            <ac:picMk id="12" creationId="{337D7BFC-2350-3CDF-9A5D-4F8667B88F05}"/>
          </ac:picMkLst>
        </pc:picChg>
        <pc:picChg chg="del">
          <ac:chgData name="şenay karasu" userId="8154d9534404f157" providerId="LiveId" clId="{B4F2069F-7963-40C2-8CDB-55BE2D287E04}" dt="2025-06-30T11:50:01.100" v="2118" actId="478"/>
          <ac:picMkLst>
            <pc:docMk/>
            <pc:sldMk cId="1398848224" sldId="285"/>
            <ac:picMk id="15" creationId="{617E0D11-CEA8-63A4-41B5-BC17E545A9B1}"/>
          </ac:picMkLst>
        </pc:picChg>
        <pc:picChg chg="add del mod">
          <ac:chgData name="şenay karasu" userId="8154d9534404f157" providerId="LiveId" clId="{B4F2069F-7963-40C2-8CDB-55BE2D287E04}" dt="2025-06-30T11:55:59.929" v="2478" actId="21"/>
          <ac:picMkLst>
            <pc:docMk/>
            <pc:sldMk cId="1398848224" sldId="285"/>
            <ac:picMk id="16" creationId="{D325F8D5-6553-9F2E-34FA-76E3C77BBF11}"/>
          </ac:picMkLst>
        </pc:picChg>
        <pc:picChg chg="add mod modCrop">
          <ac:chgData name="şenay karasu" userId="8154d9534404f157" providerId="LiveId" clId="{B4F2069F-7963-40C2-8CDB-55BE2D287E04}" dt="2025-06-30T12:01:38.310" v="2599" actId="1076"/>
          <ac:picMkLst>
            <pc:docMk/>
            <pc:sldMk cId="1398848224" sldId="285"/>
            <ac:picMk id="17" creationId="{9899FDE6-166C-248F-1B37-051294B88242}"/>
          </ac:picMkLst>
        </pc:picChg>
        <pc:picChg chg="del">
          <ac:chgData name="şenay karasu" userId="8154d9534404f157" providerId="LiveId" clId="{B4F2069F-7963-40C2-8CDB-55BE2D287E04}" dt="2025-06-30T11:50:01.100" v="2118" actId="478"/>
          <ac:picMkLst>
            <pc:docMk/>
            <pc:sldMk cId="1398848224" sldId="285"/>
            <ac:picMk id="27" creationId="{4420E590-F25E-7741-6BB3-570BD22A5121}"/>
          </ac:picMkLst>
        </pc:picChg>
        <pc:picChg chg="add del mod">
          <ac:chgData name="şenay karasu" userId="8154d9534404f157" providerId="LiveId" clId="{B4F2069F-7963-40C2-8CDB-55BE2D287E04}" dt="2025-06-30T12:02:09.596" v="2607" actId="478"/>
          <ac:picMkLst>
            <pc:docMk/>
            <pc:sldMk cId="1398848224" sldId="285"/>
            <ac:picMk id="28" creationId="{025D76BB-2C80-503C-6286-A4874E4DE33C}"/>
          </ac:picMkLst>
        </pc:picChg>
        <pc:picChg chg="add mod modCrop">
          <ac:chgData name="şenay karasu" userId="8154d9534404f157" providerId="LiveId" clId="{B4F2069F-7963-40C2-8CDB-55BE2D287E04}" dt="2025-06-30T12:02:06.381" v="2606" actId="732"/>
          <ac:picMkLst>
            <pc:docMk/>
            <pc:sldMk cId="1398848224" sldId="285"/>
            <ac:picMk id="36" creationId="{B651BD50-040E-EC29-F9D9-6BC22A8B5A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90CF1-D563-48EF-9882-61EF73735A75}" type="datetimeFigureOut">
              <a:rPr lang="tr-TR" smtClean="0"/>
              <a:t>1.04.2026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6B8CA-A1BA-457C-8CFC-8BF020355EAB}" type="slidenum">
              <a:rPr lang="tr-TR" smtClean="0"/>
              <a:t>‹#›</a:t>
            </a:fld>
            <a:endParaRPr lang="tr-TR"/>
          </a:p>
        </p:txBody>
      </p:sp>
    </p:spTree>
    <p:extLst>
      <p:ext uri="{BB962C8B-B14F-4D97-AF65-F5344CB8AC3E}">
        <p14:creationId xmlns:p14="http://schemas.microsoft.com/office/powerpoint/2010/main" val="3797233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4C6B8CA-A1BA-457C-8CFC-8BF020355EAB}" type="slidenum">
              <a:rPr lang="tr-TR" smtClean="0"/>
              <a:t>2</a:t>
            </a:fld>
            <a:endParaRPr lang="tr-TR"/>
          </a:p>
        </p:txBody>
      </p:sp>
    </p:spTree>
    <p:extLst>
      <p:ext uri="{BB962C8B-B14F-4D97-AF65-F5344CB8AC3E}">
        <p14:creationId xmlns:p14="http://schemas.microsoft.com/office/powerpoint/2010/main" val="192815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14EE1A-021E-EBF2-E113-29E0CC2AC94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AB26545-A52E-29C6-2C54-9A194128C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322B226-C967-B399-8481-A6F361C429B7}"/>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501AA5D5-B20A-F181-D282-F4B15267891F}"/>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326F0027-20AD-0DB9-DF08-8205F8F9EA2C}"/>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4779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7A8107-AC93-742F-B524-35C0331E194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70B0D16-EA9D-DF39-A8D0-D2A9CBA1941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F6A625E-3D26-6B38-36B8-5419AA475F4F}"/>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80E5DB90-06C4-097C-01BE-73554AD91783}"/>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47EE9C8A-A026-080A-2D01-C5FCDE436014}"/>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90212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C19C890-568F-8357-BBC6-B546F1EE838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563D525-573F-3D19-C38E-5F681EBA5ED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D7286EC-6842-9DA1-5591-DB5D2153A6D8}"/>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4B2BAA0D-32A1-7988-2CAF-71EC95DC79A8}"/>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1014C4BE-5404-EEC7-2185-69BEB6DAA8F0}"/>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5662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9B8F69-9BEC-D8BC-1487-F950E4A6FF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DA60CA8-02B9-2996-6289-292837DFA8E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A270B92-0089-C53D-3169-B50CA57A60D7}"/>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367EDAB2-373F-8373-7CD2-E20F14E3C283}"/>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DA6FF196-F58E-CB33-F35C-96971FAC372F}"/>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4915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78188C-43FF-08A5-B593-1AAC0A430F0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4D09A39-E1EC-1257-ADD9-884E6312E2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2A24A60-3D9C-8407-FFBC-9977EDC3427C}"/>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0DCEC698-F7E9-4860-85BD-70AD66674B2A}"/>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E27D45D3-B612-B30B-BE24-97CDDEA62551}"/>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6259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39C712-C646-57BE-ED44-268C6E2C0A6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E04DB4C-AFBF-0129-7FE7-F4CDC7308AC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87358C7-6A34-F0D0-D6BB-423DA37C47E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904E067-27DB-25F8-DEE4-C72754BB606C}"/>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6" name="Alt Bilgi Yer Tutucusu 5">
            <a:extLst>
              <a:ext uri="{FF2B5EF4-FFF2-40B4-BE49-F238E27FC236}">
                <a16:creationId xmlns:a16="http://schemas.microsoft.com/office/drawing/2014/main" id="{D9B4D9BA-E016-D3C3-0C2D-5A760071A894}"/>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1CC576A9-9E4E-232D-2673-3CCA6CB9750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3435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5EF743-5152-A509-3CD3-E1C7755F362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050EC0D-E557-8A9C-BE27-E4C70C429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FAA5F0D-BB09-0535-22EA-FDCACB71271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003A983-F3F1-F5D3-7F3E-A629EF250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A965405-B86D-BD5A-F3FB-FF53B6E0A71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F6DBC15-98E0-6157-3ACB-F99FD3CF9EEB}"/>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8" name="Alt Bilgi Yer Tutucusu 7">
            <a:extLst>
              <a:ext uri="{FF2B5EF4-FFF2-40B4-BE49-F238E27FC236}">
                <a16:creationId xmlns:a16="http://schemas.microsoft.com/office/drawing/2014/main" id="{10168491-B4C4-D7AC-0F3B-70C7C7F89D67}"/>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240B5AF4-DDC3-1317-4A35-72575B8D632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95584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0A4F6-E30C-2317-5FDE-4604C943D2F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C834E66-ABA7-C639-0919-216750F469C2}"/>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4" name="Alt Bilgi Yer Tutucusu 3">
            <a:extLst>
              <a:ext uri="{FF2B5EF4-FFF2-40B4-BE49-F238E27FC236}">
                <a16:creationId xmlns:a16="http://schemas.microsoft.com/office/drawing/2014/main" id="{8D7A7487-F285-9FCF-4351-1F7E54BAC6E8}"/>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C5D67251-74AC-89DB-388D-82A7BCFC5695}"/>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57455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3E00950-3F1A-E0AE-3F01-E0C86C95C83C}"/>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3" name="Alt Bilgi Yer Tutucusu 2">
            <a:extLst>
              <a:ext uri="{FF2B5EF4-FFF2-40B4-BE49-F238E27FC236}">
                <a16:creationId xmlns:a16="http://schemas.microsoft.com/office/drawing/2014/main" id="{D490F450-3D55-53EB-C23F-3AAEA18066B8}"/>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CBF20BF0-FFBB-AC74-C24E-A87B44A92130}"/>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5602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F6358F-14F1-4994-D3ED-6122F6FB3E0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F8916236-1F7C-E0C7-40A4-865C3CC4B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5F40907-6224-A0EE-21AA-E816D8237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8E2BF49-3C98-404A-1178-54ABCC5C0BB0}"/>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6" name="Alt Bilgi Yer Tutucusu 5">
            <a:extLst>
              <a:ext uri="{FF2B5EF4-FFF2-40B4-BE49-F238E27FC236}">
                <a16:creationId xmlns:a16="http://schemas.microsoft.com/office/drawing/2014/main" id="{89018A81-A8BF-387D-8890-0E87409E6B0F}"/>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53E287BB-83C5-EF4F-6F4D-CF5197032226}"/>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8458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9AFFB1-6478-F9D3-7D2E-88B638668D1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7490282-007B-AC74-4A1F-3DF975991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DF29042-B887-45D3-74A8-21D22A90E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0F0C4A2-DE27-1706-9B59-6213A9D79E6E}"/>
              </a:ext>
            </a:extLst>
          </p:cNvPr>
          <p:cNvSpPr>
            <a:spLocks noGrp="1"/>
          </p:cNvSpPr>
          <p:nvPr>
            <p:ph type="dt" sz="half" idx="10"/>
          </p:nvPr>
        </p:nvSpPr>
        <p:spPr/>
        <p:txBody>
          <a:bodyPr/>
          <a:lstStyle/>
          <a:p>
            <a:fld id="{72345051-2045-45DA-935E-2E3CA1A69ADC}" type="datetimeFigureOut">
              <a:rPr lang="en-US" smtClean="0"/>
              <a:t>4/1/2026</a:t>
            </a:fld>
            <a:endParaRPr lang="en-US" dirty="0"/>
          </a:p>
        </p:txBody>
      </p:sp>
      <p:sp>
        <p:nvSpPr>
          <p:cNvPr id="6" name="Alt Bilgi Yer Tutucusu 5">
            <a:extLst>
              <a:ext uri="{FF2B5EF4-FFF2-40B4-BE49-F238E27FC236}">
                <a16:creationId xmlns:a16="http://schemas.microsoft.com/office/drawing/2014/main" id="{F7EE0FFD-4969-A880-9EFF-115ABCA65344}"/>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67BD9B93-BE2C-9D08-D4D5-DB7F4149EF06}"/>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31210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A081E8B-69E1-551D-B9FA-5945AD7BE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305BABC-137B-476E-B8D1-DDB9EE4A9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6D01401-A96A-8CA8-133F-2D1EF94C3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345051-2045-45DA-935E-2E3CA1A69ADC}" type="datetimeFigureOut">
              <a:rPr lang="en-US" smtClean="0"/>
              <a:t>4/1/2026</a:t>
            </a:fld>
            <a:endParaRPr lang="en-US" dirty="0"/>
          </a:p>
        </p:txBody>
      </p:sp>
      <p:sp>
        <p:nvSpPr>
          <p:cNvPr id="5" name="Alt Bilgi Yer Tutucusu 4">
            <a:extLst>
              <a:ext uri="{FF2B5EF4-FFF2-40B4-BE49-F238E27FC236}">
                <a16:creationId xmlns:a16="http://schemas.microsoft.com/office/drawing/2014/main" id="{FE4E358C-6277-3947-A28B-5308053A1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ayt Numarası Yer Tutucusu 5">
            <a:extLst>
              <a:ext uri="{FF2B5EF4-FFF2-40B4-BE49-F238E27FC236}">
                <a16:creationId xmlns:a16="http://schemas.microsoft.com/office/drawing/2014/main" id="{93AC0729-266B-022D-9CF0-1722B9803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66901695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31">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3">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35">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7">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A70236F2-2833-EDD8-666D-F087173F0ECD}"/>
              </a:ext>
            </a:extLst>
          </p:cNvPr>
          <p:cNvSpPr>
            <a:spLocks noGrp="1"/>
          </p:cNvSpPr>
          <p:nvPr>
            <p:ph type="ctrTitle"/>
          </p:nvPr>
        </p:nvSpPr>
        <p:spPr>
          <a:xfrm>
            <a:off x="-622829" y="2070873"/>
            <a:ext cx="5462436" cy="2715824"/>
          </a:xfrm>
          <a:prstGeom prst="ellipse">
            <a:avLst/>
          </a:prstGeom>
        </p:spPr>
        <p:txBody>
          <a:bodyPr vert="horz" lIns="91440" tIns="45720" rIns="91440" bIns="45720" rtlCol="0" anchor="t">
            <a:noAutofit/>
          </a:bodyPr>
          <a:lstStyle/>
          <a:p>
            <a:pPr algn="l"/>
            <a:r>
              <a:rPr lang="tr-TR" sz="4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MART</a:t>
            </a:r>
            <a:r>
              <a:rPr lang="tr-TR" sz="4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
            </a:r>
            <a:br>
              <a:rPr lang="tr-TR" sz="4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en-US" sz="48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202</a:t>
            </a:r>
            <a:r>
              <a:rPr lang="tr-TR" sz="48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6</a:t>
            </a:r>
            <a:r>
              <a:rPr lang="en-US" sz="48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 BÜLTEN</a:t>
            </a:r>
            <a:r>
              <a:rPr lang="tr-TR" sz="4800" b="1" spc="300" dirty="0">
                <a:solidFill>
                  <a:srgbClr val="E27F2D"/>
                </a:solidFill>
                <a:latin typeface="Calibri" panose="020F0502020204030204" pitchFamily="34" charset="0"/>
                <a:ea typeface="Calibri" panose="020F0502020204030204" pitchFamily="34" charset="0"/>
                <a:cs typeface="Calibri" panose="020F0502020204030204" pitchFamily="34" charset="0"/>
              </a:rPr>
              <a:t>İ</a:t>
            </a:r>
            <a:endParaRPr lang="en-US" sz="48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Resim 4" descr="metin, yazı tipi, logo, grafik içeren bir resim&#10;&#10;Yapay zeka tarafından oluşturulan içerik yanlış olabilir.">
            <a:extLst>
              <a:ext uri="{FF2B5EF4-FFF2-40B4-BE49-F238E27FC236}">
                <a16:creationId xmlns:a16="http://schemas.microsoft.com/office/drawing/2014/main" id="{40552984-AFCF-0558-FA01-572211890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28" y="1640627"/>
            <a:ext cx="7225748" cy="3576746"/>
          </a:xfrm>
          <a:prstGeom prst="rect">
            <a:avLst/>
          </a:prstGeom>
        </p:spPr>
      </p:pic>
    </p:spTree>
    <p:extLst>
      <p:ext uri="{BB962C8B-B14F-4D97-AF65-F5344CB8AC3E}">
        <p14:creationId xmlns:p14="http://schemas.microsoft.com/office/powerpoint/2010/main" val="225572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7815" y="1222667"/>
            <a:ext cx="7700482" cy="1107996"/>
          </a:xfrm>
          <a:prstGeom prst="rect">
            <a:avLst/>
          </a:prstGeom>
          <a:noFill/>
        </p:spPr>
        <p:txBody>
          <a:bodyPr wrap="square">
            <a:spAutoFit/>
          </a:bodyPr>
          <a:lstStyle/>
          <a:p>
            <a:pPr lvl="0"/>
            <a:r>
              <a:rPr lang="tr-TR" sz="1100" dirty="0">
                <a:solidFill>
                  <a:srgbClr val="153B6A"/>
                </a:solidFill>
                <a:latin typeface="Verdana" panose="020B0604030504040204" pitchFamily="34" charset="0"/>
                <a:ea typeface="Verdana" panose="020B0604030504040204" pitchFamily="34" charset="0"/>
              </a:rPr>
              <a:t>USKD olarak  02-05 Nisan tarihlerinde Sırbistan Belgrad’a  bir seyahat yapacağız. Bu seyahatte Belgrad Büyükelçiliği ve Belgrad Ticaret Müşavirliği ile temasta </a:t>
            </a:r>
            <a:r>
              <a:rPr lang="tr-TR" sz="1100" dirty="0" smtClean="0">
                <a:solidFill>
                  <a:srgbClr val="153B6A"/>
                </a:solidFill>
                <a:latin typeface="Verdana" panose="020B0604030504040204" pitchFamily="34" charset="0"/>
                <a:ea typeface="Verdana" panose="020B0604030504040204" pitchFamily="34" charset="0"/>
              </a:rPr>
              <a:t>bulunulacaktır.</a:t>
            </a:r>
          </a:p>
          <a:p>
            <a:pPr lvl="0"/>
            <a:endParaRPr lang="tr-TR" sz="1100" dirty="0">
              <a:solidFill>
                <a:srgbClr val="153B6A"/>
              </a:solidFill>
              <a:latin typeface="Verdana" panose="020B0604030504040204" pitchFamily="34" charset="0"/>
              <a:ea typeface="Verdana" panose="020B0604030504040204" pitchFamily="34" charset="0"/>
            </a:endParaRPr>
          </a:p>
          <a:p>
            <a:pPr lvl="0"/>
            <a:r>
              <a:rPr lang="tr-TR" sz="1100" dirty="0" smtClean="0">
                <a:solidFill>
                  <a:srgbClr val="153B6A"/>
                </a:solidFill>
                <a:latin typeface="Verdana" panose="020B0604030504040204" pitchFamily="34" charset="0"/>
                <a:ea typeface="Verdana" panose="020B0604030504040204" pitchFamily="34" charset="0"/>
              </a:rPr>
              <a:t>Danışman </a:t>
            </a:r>
            <a:r>
              <a:rPr lang="tr-TR" sz="1100" dirty="0">
                <a:solidFill>
                  <a:srgbClr val="153B6A"/>
                </a:solidFill>
                <a:latin typeface="Verdana" panose="020B0604030504040204" pitchFamily="34" charset="0"/>
                <a:ea typeface="Verdana" panose="020B0604030504040204" pitchFamily="34" charset="0"/>
              </a:rPr>
              <a:t>hocamız Prof. Dr. Huriye Toker </a:t>
            </a:r>
            <a:r>
              <a:rPr lang="tr-TR" sz="1100" dirty="0" smtClean="0">
                <a:solidFill>
                  <a:srgbClr val="153B6A"/>
                </a:solidFill>
                <a:latin typeface="Verdana" panose="020B0604030504040204" pitchFamily="34" charset="0"/>
                <a:ea typeface="Verdana" panose="020B0604030504040204" pitchFamily="34" charset="0"/>
              </a:rPr>
              <a:t>ile </a:t>
            </a:r>
            <a:r>
              <a:rPr lang="tr-TR" sz="1100" dirty="0">
                <a:solidFill>
                  <a:srgbClr val="153B6A"/>
                </a:solidFill>
                <a:latin typeface="Verdana" panose="020B0604030504040204" pitchFamily="34" charset="0"/>
                <a:ea typeface="Verdana" panose="020B0604030504040204" pitchFamily="34" charset="0"/>
              </a:rPr>
              <a:t>10 </a:t>
            </a:r>
            <a:r>
              <a:rPr lang="tr-TR" sz="1100" dirty="0" smtClean="0">
                <a:solidFill>
                  <a:srgbClr val="153B6A"/>
                </a:solidFill>
                <a:latin typeface="Verdana" panose="020B0604030504040204" pitchFamily="34" charset="0"/>
                <a:ea typeface="Verdana" panose="020B0604030504040204" pitchFamily="34" charset="0"/>
              </a:rPr>
              <a:t>Nisan 2026’da </a:t>
            </a:r>
            <a:r>
              <a:rPr lang="tr-TR" sz="1100" dirty="0">
                <a:solidFill>
                  <a:srgbClr val="153B6A"/>
                </a:solidFill>
                <a:latin typeface="Verdana" panose="020B0604030504040204" pitchFamily="34" charset="0"/>
                <a:ea typeface="Verdana" panose="020B0604030504040204" pitchFamily="34" charset="0"/>
              </a:rPr>
              <a:t>bir toplantı yapacağız. Bu toplantıda Yurtdışı temasların daha çok online yapılması ve neler yapılabileceği </a:t>
            </a:r>
            <a:r>
              <a:rPr lang="tr-TR" sz="1100" dirty="0" smtClean="0">
                <a:solidFill>
                  <a:srgbClr val="153B6A"/>
                </a:solidFill>
                <a:latin typeface="Verdana" panose="020B0604030504040204" pitchFamily="34" charset="0"/>
                <a:ea typeface="Verdana" panose="020B0604030504040204" pitchFamily="34" charset="0"/>
              </a:rPr>
              <a:t>görüşülecektir. </a:t>
            </a:r>
          </a:p>
          <a:p>
            <a:pPr lvl="0"/>
            <a:endParaRPr lang="tr-TR" sz="1100" dirty="0">
              <a:solidFill>
                <a:srgbClr val="153B6A"/>
              </a:solidFill>
              <a:latin typeface="Verdana" panose="020B0604030504040204" pitchFamily="34" charset="0"/>
              <a:ea typeface="Verdana" panose="020B0604030504040204" pitchFamily="34" charset="0"/>
            </a:endParaRP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ULUSLARARASI İLİŞKİLER KOMİSYONU </a:t>
            </a:r>
          </a:p>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02.03.2026</a:t>
            </a:r>
            <a:endParaRPr lang="tr-TR" sz="2000" dirty="0">
              <a:solidFill>
                <a:srgbClr val="FFFFFF"/>
              </a:solidFill>
            </a:endParaRPr>
          </a:p>
        </p:txBody>
      </p:sp>
    </p:spTree>
    <p:extLst>
      <p:ext uri="{BB962C8B-B14F-4D97-AF65-F5344CB8AC3E}">
        <p14:creationId xmlns:p14="http://schemas.microsoft.com/office/powerpoint/2010/main" val="107524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91195" y="1245131"/>
            <a:ext cx="7700482" cy="276999"/>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USKD Proje Komisyonu Toplantısı 25.03.026 tarihinde gerçekleştirilmiştir</a:t>
            </a: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PROJE GELİŞTİRME KOMİSYONU TOPLANTISI</a:t>
            </a:r>
          </a:p>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25.03.2026</a:t>
            </a:r>
            <a:endParaRPr lang="tr-TR" sz="2000" dirty="0">
              <a:solidFill>
                <a:srgbClr val="FFFFFF"/>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195" y="1937084"/>
            <a:ext cx="7573721" cy="4367463"/>
          </a:xfrm>
          <a:prstGeom prst="rect">
            <a:avLst/>
          </a:prstGeom>
        </p:spPr>
      </p:pic>
    </p:spTree>
    <p:extLst>
      <p:ext uri="{BB962C8B-B14F-4D97-AF65-F5344CB8AC3E}">
        <p14:creationId xmlns:p14="http://schemas.microsoft.com/office/powerpoint/2010/main" val="179697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PROJE GELİŞTİRME KOMİSYONU</a:t>
            </a:r>
            <a:endParaRPr lang="tr-TR" sz="2000" dirty="0">
              <a:solidFill>
                <a:srgbClr val="FFFFFF"/>
              </a:solidFill>
            </a:endParaRPr>
          </a:p>
        </p:txBody>
      </p:sp>
      <p:sp>
        <p:nvSpPr>
          <p:cNvPr id="2" name="Dikdörtgen 1"/>
          <p:cNvSpPr/>
          <p:nvPr/>
        </p:nvSpPr>
        <p:spPr>
          <a:xfrm>
            <a:off x="4121638" y="1451539"/>
            <a:ext cx="7772983" cy="3985706"/>
          </a:xfrm>
          <a:prstGeom prst="rect">
            <a:avLst/>
          </a:prstGeom>
        </p:spPr>
        <p:txBody>
          <a:bodyPr wrap="square">
            <a:spAutoFit/>
          </a:bodyPr>
          <a:lstStyle/>
          <a:p>
            <a:pPr algn="just"/>
            <a:r>
              <a:rPr lang="tr-TR" sz="1100" dirty="0">
                <a:solidFill>
                  <a:srgbClr val="153B6A"/>
                </a:solidFill>
                <a:latin typeface="Verdana" panose="020B0604030504040204" pitchFamily="34" charset="0"/>
                <a:ea typeface="Verdana" panose="020B0604030504040204" pitchFamily="34" charset="0"/>
              </a:rPr>
              <a:t>Proje Geliştirme </a:t>
            </a:r>
            <a:r>
              <a:rPr lang="tr-TR" sz="1100" dirty="0" smtClean="0">
                <a:solidFill>
                  <a:srgbClr val="153B6A"/>
                </a:solidFill>
                <a:latin typeface="Verdana" panose="020B0604030504040204" pitchFamily="34" charset="0"/>
                <a:ea typeface="Verdana" panose="020B0604030504040204" pitchFamily="34" charset="0"/>
              </a:rPr>
              <a:t>Komisyonu olarak, </a:t>
            </a:r>
            <a:r>
              <a:rPr lang="tr-TR" sz="1100" dirty="0">
                <a:solidFill>
                  <a:srgbClr val="153B6A"/>
                </a:solidFill>
                <a:latin typeface="Verdana" panose="020B0604030504040204" pitchFamily="34" charset="0"/>
                <a:ea typeface="Verdana" panose="020B0604030504040204" pitchFamily="34" charset="0"/>
              </a:rPr>
              <a:t>ulusal ve uluslararası hibe programlarını takip ediyor; bu fonlara yönelik proje geliştirme, başvuru ve uygulama süreçlerini eş zamanlı olarak yürütmeye devam </a:t>
            </a:r>
            <a:r>
              <a:rPr lang="tr-TR" sz="1100" dirty="0" smtClean="0">
                <a:solidFill>
                  <a:srgbClr val="153B6A"/>
                </a:solidFill>
                <a:latin typeface="Verdana" panose="020B0604030504040204" pitchFamily="34" charset="0"/>
                <a:ea typeface="Verdana" panose="020B0604030504040204" pitchFamily="34" charset="0"/>
              </a:rPr>
              <a:t>ediyoruz.</a:t>
            </a:r>
          </a:p>
          <a:p>
            <a:pPr algn="just"/>
            <a:r>
              <a:rPr lang="tr-TR" sz="1100" dirty="0" smtClean="0">
                <a:solidFill>
                  <a:srgbClr val="153B6A"/>
                </a:solidFill>
                <a:latin typeface="Verdana" panose="020B0604030504040204" pitchFamily="34" charset="0"/>
                <a:ea typeface="Verdana" panose="020B0604030504040204" pitchFamily="34" charset="0"/>
              </a:rPr>
              <a:t>Başvurusunu </a:t>
            </a:r>
            <a:r>
              <a:rPr lang="tr-TR" sz="1100" dirty="0">
                <a:solidFill>
                  <a:srgbClr val="153B6A"/>
                </a:solidFill>
                <a:latin typeface="Verdana" panose="020B0604030504040204" pitchFamily="34" charset="0"/>
                <a:ea typeface="Verdana" panose="020B0604030504040204" pitchFamily="34" charset="0"/>
              </a:rPr>
              <a:t>yapmış olduğumuz projelerimizi takip ediyor, geliştirme sürecinde olan proje taslaklarımızı değerlendiriyor ve takip ettiğimiz hibe programları doğrultusunda yeni proje üretmeye yönelik çalışmalarımıza devam ediyoruz. Ayrıca hedeflediğimiz fonlara ilişkin bilgi toplama ve analiz süreçlerimiz de sürmektedir</a:t>
            </a:r>
            <a:r>
              <a:rPr lang="tr-TR" sz="1100" dirty="0" smtClean="0">
                <a:solidFill>
                  <a:srgbClr val="153B6A"/>
                </a:solidFill>
                <a:latin typeface="Verdana" panose="020B0604030504040204" pitchFamily="34" charset="0"/>
                <a:ea typeface="Verdana" panose="020B0604030504040204" pitchFamily="34" charset="0"/>
              </a:rPr>
              <a:t>.</a:t>
            </a:r>
          </a:p>
          <a:p>
            <a:pPr algn="just"/>
            <a:endParaRPr lang="tr-TR" sz="1100" dirty="0" smtClean="0">
              <a:solidFill>
                <a:srgbClr val="153B6A"/>
              </a:solidFill>
              <a:latin typeface="Verdana" panose="020B0604030504040204" pitchFamily="34" charset="0"/>
              <a:ea typeface="Verdana" panose="020B0604030504040204" pitchFamily="34" charset="0"/>
            </a:endParaRPr>
          </a:p>
          <a:p>
            <a:pPr algn="just"/>
            <a:r>
              <a:rPr lang="tr-TR" sz="1100" dirty="0" smtClean="0">
                <a:solidFill>
                  <a:srgbClr val="153B6A"/>
                </a:solidFill>
                <a:latin typeface="Verdana" panose="020B0604030504040204" pitchFamily="34" charset="0"/>
                <a:ea typeface="Verdana" panose="020B0604030504040204" pitchFamily="34" charset="0"/>
              </a:rPr>
              <a:t>Başvuru </a:t>
            </a:r>
            <a:r>
              <a:rPr lang="tr-TR" sz="1100" dirty="0">
                <a:solidFill>
                  <a:srgbClr val="153B6A"/>
                </a:solidFill>
                <a:latin typeface="Verdana" panose="020B0604030504040204" pitchFamily="34" charset="0"/>
                <a:ea typeface="Verdana" panose="020B0604030504040204" pitchFamily="34" charset="0"/>
              </a:rPr>
              <a:t>sürecindeki </a:t>
            </a:r>
            <a:r>
              <a:rPr lang="tr-TR" sz="1100" dirty="0" smtClean="0">
                <a:solidFill>
                  <a:srgbClr val="153B6A"/>
                </a:solidFill>
                <a:latin typeface="Verdana" panose="020B0604030504040204" pitchFamily="34" charset="0"/>
                <a:ea typeface="Verdana" panose="020B0604030504040204" pitchFamily="34" charset="0"/>
              </a:rPr>
              <a:t>projelerimiz;</a:t>
            </a:r>
          </a:p>
          <a:p>
            <a:pPr algn="just"/>
            <a:r>
              <a:rPr lang="tr-TR" sz="1100" dirty="0" err="1" smtClean="0">
                <a:solidFill>
                  <a:srgbClr val="153B6A"/>
                </a:solidFill>
                <a:latin typeface="Verdana" panose="020B0604030504040204" pitchFamily="34" charset="0"/>
                <a:ea typeface="Verdana" panose="020B0604030504040204" pitchFamily="34" charset="0"/>
              </a:rPr>
              <a:t>Turquoise</a:t>
            </a:r>
            <a:r>
              <a:rPr lang="tr-TR" sz="1100" dirty="0" smtClean="0">
                <a:solidFill>
                  <a:srgbClr val="153B6A"/>
                </a:solidFill>
                <a:latin typeface="Verdana" panose="020B0604030504040204" pitchFamily="34" charset="0"/>
                <a:ea typeface="Verdana" panose="020B0604030504040204" pitchFamily="34" charset="0"/>
              </a:rPr>
              <a:t> </a:t>
            </a:r>
            <a:r>
              <a:rPr lang="tr-TR" sz="1100" dirty="0" err="1">
                <a:solidFill>
                  <a:srgbClr val="153B6A"/>
                </a:solidFill>
                <a:latin typeface="Verdana" panose="020B0604030504040204" pitchFamily="34" charset="0"/>
                <a:ea typeface="Verdana" panose="020B0604030504040204" pitchFamily="34" charset="0"/>
              </a:rPr>
              <a:t>Coast</a:t>
            </a:r>
            <a:r>
              <a:rPr lang="tr-TR" sz="1100" dirty="0">
                <a:solidFill>
                  <a:srgbClr val="153B6A"/>
                </a:solidFill>
                <a:latin typeface="Verdana" panose="020B0604030504040204" pitchFamily="34" charset="0"/>
                <a:ea typeface="Verdana" panose="020B0604030504040204" pitchFamily="34" charset="0"/>
              </a:rPr>
              <a:t> Environment </a:t>
            </a:r>
            <a:r>
              <a:rPr lang="tr-TR" sz="1100" dirty="0" err="1">
                <a:solidFill>
                  <a:srgbClr val="153B6A"/>
                </a:solidFill>
                <a:latin typeface="Verdana" panose="020B0604030504040204" pitchFamily="34" charset="0"/>
                <a:ea typeface="Verdana" panose="020B0604030504040204" pitchFamily="34" charset="0"/>
              </a:rPr>
              <a:t>Fund</a:t>
            </a:r>
            <a:r>
              <a:rPr lang="tr-TR" sz="1100" dirty="0">
                <a:solidFill>
                  <a:srgbClr val="153B6A"/>
                </a:solidFill>
                <a:latin typeface="Verdana" panose="020B0604030504040204" pitchFamily="34" charset="0"/>
                <a:ea typeface="Verdana" panose="020B0604030504040204" pitchFamily="34" charset="0"/>
              </a:rPr>
              <a:t> </a:t>
            </a:r>
            <a:r>
              <a:rPr lang="tr-TR" sz="1100" dirty="0" err="1">
                <a:solidFill>
                  <a:srgbClr val="153B6A"/>
                </a:solidFill>
                <a:latin typeface="Verdana" panose="020B0604030504040204" pitchFamily="34" charset="0"/>
                <a:ea typeface="Verdana" panose="020B0604030504040204" pitchFamily="34" charset="0"/>
              </a:rPr>
              <a:t>Turkey</a:t>
            </a:r>
            <a:r>
              <a:rPr lang="tr-TR" sz="1100" dirty="0">
                <a:solidFill>
                  <a:srgbClr val="153B6A"/>
                </a:solidFill>
                <a:latin typeface="Verdana" panose="020B0604030504040204" pitchFamily="34" charset="0"/>
                <a:ea typeface="Verdana" panose="020B0604030504040204" pitchFamily="34" charset="0"/>
              </a:rPr>
              <a:t> tarafından açılan hibe programına başvurusunu yapmış olduğumuz “Kıyının Kokusu: İzmir’in Yerel </a:t>
            </a:r>
            <a:r>
              <a:rPr lang="tr-TR" sz="1100" dirty="0" err="1">
                <a:solidFill>
                  <a:srgbClr val="153B6A"/>
                </a:solidFill>
                <a:latin typeface="Verdana" panose="020B0604030504040204" pitchFamily="34" charset="0"/>
                <a:ea typeface="Verdana" panose="020B0604030504040204" pitchFamily="34" charset="0"/>
              </a:rPr>
              <a:t>Selluka</a:t>
            </a:r>
            <a:r>
              <a:rPr lang="tr-TR" sz="1100" dirty="0">
                <a:solidFill>
                  <a:srgbClr val="153B6A"/>
                </a:solidFill>
                <a:latin typeface="Verdana" panose="020B0604030504040204" pitchFamily="34" charset="0"/>
                <a:ea typeface="Verdana" panose="020B0604030504040204" pitchFamily="34" charset="0"/>
              </a:rPr>
              <a:t> Türünün Korunması ve Kıyı Peyzajına Kazandırılması” başlıklı projemizin değerlendirme süreci devam etmektedir</a:t>
            </a:r>
            <a:r>
              <a:rPr lang="tr-TR" sz="1100" dirty="0" smtClean="0">
                <a:solidFill>
                  <a:srgbClr val="153B6A"/>
                </a:solidFill>
                <a:latin typeface="Verdana" panose="020B0604030504040204" pitchFamily="34" charset="0"/>
                <a:ea typeface="Verdana" panose="020B0604030504040204" pitchFamily="34" charset="0"/>
              </a:rPr>
              <a:t>.</a:t>
            </a:r>
          </a:p>
          <a:p>
            <a:pPr algn="just"/>
            <a:r>
              <a:rPr lang="tr-TR" sz="1100" dirty="0" smtClean="0">
                <a:solidFill>
                  <a:srgbClr val="153B6A"/>
                </a:solidFill>
                <a:latin typeface="Verdana" panose="020B0604030504040204" pitchFamily="34" charset="0"/>
                <a:ea typeface="Verdana" panose="020B0604030504040204" pitchFamily="34" charset="0"/>
              </a:rPr>
              <a:t>Ayrıca</a:t>
            </a:r>
            <a:r>
              <a:rPr lang="tr-TR" sz="1100" dirty="0">
                <a:solidFill>
                  <a:srgbClr val="153B6A"/>
                </a:solidFill>
                <a:latin typeface="Verdana" panose="020B0604030504040204" pitchFamily="34" charset="0"/>
                <a:ea typeface="Verdana" panose="020B0604030504040204" pitchFamily="34" charset="0"/>
              </a:rPr>
              <a:t>, Sivil Düşün Programı kapsamında başvurusunu gerçekleştirdiğimiz “Geleceğine Sahip Çıkan Genç Gönüllü Kadınlar” projemizin sonuçlarını beklemekteyiz</a:t>
            </a:r>
            <a:r>
              <a:rPr lang="tr-TR" sz="1100" dirty="0" smtClean="0">
                <a:solidFill>
                  <a:srgbClr val="153B6A"/>
                </a:solidFill>
                <a:latin typeface="Verdana" panose="020B0604030504040204" pitchFamily="34" charset="0"/>
                <a:ea typeface="Verdana" panose="020B0604030504040204" pitchFamily="34" charset="0"/>
              </a:rPr>
              <a:t>.</a:t>
            </a:r>
          </a:p>
          <a:p>
            <a:pPr algn="just"/>
            <a:endParaRPr lang="tr-TR" sz="1100" dirty="0" smtClean="0">
              <a:solidFill>
                <a:srgbClr val="153B6A"/>
              </a:solidFill>
              <a:latin typeface="Verdana" panose="020B0604030504040204" pitchFamily="34" charset="0"/>
              <a:ea typeface="Verdana" panose="020B0604030504040204" pitchFamily="34" charset="0"/>
            </a:endParaRPr>
          </a:p>
          <a:p>
            <a:pPr algn="just"/>
            <a:r>
              <a:rPr lang="tr-TR" sz="1100" dirty="0" smtClean="0">
                <a:solidFill>
                  <a:srgbClr val="153B6A"/>
                </a:solidFill>
                <a:latin typeface="Verdana" panose="020B0604030504040204" pitchFamily="34" charset="0"/>
                <a:ea typeface="Verdana" panose="020B0604030504040204" pitchFamily="34" charset="0"/>
              </a:rPr>
              <a:t>Yeni </a:t>
            </a:r>
            <a:r>
              <a:rPr lang="tr-TR" sz="1100" dirty="0">
                <a:solidFill>
                  <a:srgbClr val="153B6A"/>
                </a:solidFill>
                <a:latin typeface="Verdana" panose="020B0604030504040204" pitchFamily="34" charset="0"/>
                <a:ea typeface="Verdana" panose="020B0604030504040204" pitchFamily="34" charset="0"/>
              </a:rPr>
              <a:t>proje </a:t>
            </a:r>
            <a:r>
              <a:rPr lang="tr-TR" sz="1100" dirty="0" smtClean="0">
                <a:solidFill>
                  <a:srgbClr val="153B6A"/>
                </a:solidFill>
                <a:latin typeface="Verdana" panose="020B0604030504040204" pitchFamily="34" charset="0"/>
                <a:ea typeface="Verdana" panose="020B0604030504040204" pitchFamily="34" charset="0"/>
              </a:rPr>
              <a:t>fikri;</a:t>
            </a:r>
          </a:p>
          <a:p>
            <a:pPr algn="just"/>
            <a:r>
              <a:rPr lang="tr-TR" sz="1100" dirty="0" smtClean="0">
                <a:solidFill>
                  <a:srgbClr val="153B6A"/>
                </a:solidFill>
                <a:latin typeface="Verdana" panose="020B0604030504040204" pitchFamily="34" charset="0"/>
                <a:ea typeface="Verdana" panose="020B0604030504040204" pitchFamily="34" charset="0"/>
              </a:rPr>
              <a:t>Birleşmiş </a:t>
            </a:r>
            <a:r>
              <a:rPr lang="tr-TR" sz="1100" dirty="0" err="1">
                <a:solidFill>
                  <a:srgbClr val="153B6A"/>
                </a:solidFill>
                <a:latin typeface="Verdana" panose="020B0604030504040204" pitchFamily="34" charset="0"/>
                <a:ea typeface="Verdana" panose="020B0604030504040204" pitchFamily="34" charset="0"/>
              </a:rPr>
              <a:t>Milletler’in</a:t>
            </a:r>
            <a:r>
              <a:rPr lang="tr-TR" sz="1100" dirty="0">
                <a:solidFill>
                  <a:srgbClr val="153B6A"/>
                </a:solidFill>
                <a:latin typeface="Verdana" panose="020B0604030504040204" pitchFamily="34" charset="0"/>
                <a:ea typeface="Verdana" panose="020B0604030504040204" pitchFamily="34" charset="0"/>
              </a:rPr>
              <a:t> sürdürülebilir kalkınma hedefleri doğrultusunda, özellikle </a:t>
            </a:r>
            <a:r>
              <a:rPr lang="tr-TR" sz="1100" dirty="0" err="1">
                <a:solidFill>
                  <a:srgbClr val="153B6A"/>
                </a:solidFill>
                <a:latin typeface="Verdana" panose="020B0604030504040204" pitchFamily="34" charset="0"/>
                <a:ea typeface="Verdana" panose="020B0604030504040204" pitchFamily="34" charset="0"/>
              </a:rPr>
              <a:t>deSDG</a:t>
            </a:r>
            <a:r>
              <a:rPr lang="tr-TR" sz="1100" dirty="0">
                <a:solidFill>
                  <a:srgbClr val="153B6A"/>
                </a:solidFill>
                <a:latin typeface="Verdana" panose="020B0604030504040204" pitchFamily="34" charset="0"/>
                <a:ea typeface="Verdana" panose="020B0604030504040204" pitchFamily="34" charset="0"/>
              </a:rPr>
              <a:t> 6 Temiz Su ve Sanitasyon ile SDG 12 Sorumlu Üretim ve Tüketim hedeflerine yönelik yeni proje çalışması üzerinde yoğunlaştık. Güncel bir konu olan su ve suyun verimli kullanımı üzerine çalışmaya başladığımız proje fikri, süreç içinde çevre kirliliği ve atık yönetimi konularının da eklenmesiyle birlikte yeni bir doğrultu kazandı. Şu anda dört aşamalı modüller bir eğitim planı üzerinde çalışıyoruz. Bu sayede, suyun verimli kullanımı ve atık yönetimi konusunda, anaokulundan başlayarak profesyonel yaşama kadar her yaştan insanda farkındalık oluşmasına katkı sağlamayı hedefliyoruz</a:t>
            </a:r>
            <a:r>
              <a:rPr lang="tr-TR" sz="1100" dirty="0" smtClean="0">
                <a:solidFill>
                  <a:srgbClr val="153B6A"/>
                </a:solidFill>
                <a:latin typeface="Verdana" panose="020B0604030504040204" pitchFamily="34" charset="0"/>
                <a:ea typeface="Verdana" panose="020B0604030504040204" pitchFamily="34" charset="0"/>
              </a:rPr>
              <a:t>.</a:t>
            </a:r>
          </a:p>
          <a:p>
            <a:pPr algn="just"/>
            <a:endParaRPr lang="tr-TR" sz="1100" dirty="0" smtClean="0">
              <a:solidFill>
                <a:srgbClr val="153B6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9469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PROJE GELİŞTİRME KOMİSYONU</a:t>
            </a:r>
            <a:endParaRPr lang="tr-TR" sz="2000" dirty="0">
              <a:solidFill>
                <a:srgbClr val="FFFFFF"/>
              </a:solidFill>
            </a:endParaRPr>
          </a:p>
        </p:txBody>
      </p:sp>
      <p:sp>
        <p:nvSpPr>
          <p:cNvPr id="2" name="Dikdörtgen 1"/>
          <p:cNvSpPr/>
          <p:nvPr/>
        </p:nvSpPr>
        <p:spPr>
          <a:xfrm>
            <a:off x="4121638" y="1574175"/>
            <a:ext cx="7772983" cy="2970044"/>
          </a:xfrm>
          <a:prstGeom prst="rect">
            <a:avLst/>
          </a:prstGeom>
        </p:spPr>
        <p:txBody>
          <a:bodyPr wrap="square">
            <a:spAutoFit/>
          </a:bodyPr>
          <a:lstStyle/>
          <a:p>
            <a:pPr algn="just"/>
            <a:r>
              <a:rPr lang="tr-TR" sz="1100" dirty="0">
                <a:solidFill>
                  <a:srgbClr val="153B6A"/>
                </a:solidFill>
                <a:latin typeface="Verdana" panose="020B0604030504040204" pitchFamily="34" charset="0"/>
                <a:ea typeface="Verdana" panose="020B0604030504040204" pitchFamily="34" charset="0"/>
              </a:rPr>
              <a:t>Su ve atık yönetimi üzerine hazırladığımız bu proje taslağı, uygulamaya yönelik olarak detaylandırılmaktadır. Bu kapsamda Karabağlar Belediyesi AR-GE birimi ile yapılan görüşmelerde proje önerilerimiz olumlu karşılanmış olup, bu hafta gerçekleştirilecek toplantıda hem belediyenin önerdiği taslaklar hem de mevcut çalışmalarımız birlikte değerlendirilecektir.</a:t>
            </a:r>
          </a:p>
          <a:p>
            <a:pPr algn="just"/>
            <a:endParaRPr lang="tr-TR" sz="1100" dirty="0">
              <a:solidFill>
                <a:srgbClr val="153B6A"/>
              </a:solidFill>
              <a:latin typeface="Verdana" panose="020B0604030504040204" pitchFamily="34" charset="0"/>
              <a:ea typeface="Verdana" panose="020B0604030504040204" pitchFamily="34" charset="0"/>
            </a:endParaRPr>
          </a:p>
          <a:p>
            <a:pPr algn="just"/>
            <a:r>
              <a:rPr lang="tr-TR" sz="1100" dirty="0">
                <a:solidFill>
                  <a:srgbClr val="153B6A"/>
                </a:solidFill>
                <a:latin typeface="Verdana" panose="020B0604030504040204" pitchFamily="34" charset="0"/>
                <a:ea typeface="Verdana" panose="020B0604030504040204" pitchFamily="34" charset="0"/>
              </a:rPr>
              <a:t>Konak Belediyesi ile yapılan görüşmelerde ise projelerimize ortaklık geliştirme yönünde karşılıklı niyet ortaya konmuş olup, iş birliği olanakları değerlendirilmektedir</a:t>
            </a:r>
            <a:r>
              <a:rPr lang="tr-TR" sz="1100" dirty="0" smtClean="0">
                <a:solidFill>
                  <a:srgbClr val="153B6A"/>
                </a:solidFill>
                <a:latin typeface="Verdana" panose="020B0604030504040204" pitchFamily="34" charset="0"/>
                <a:ea typeface="Verdana" panose="020B0604030504040204" pitchFamily="34" charset="0"/>
              </a:rPr>
              <a:t>.</a:t>
            </a:r>
          </a:p>
          <a:p>
            <a:pPr algn="just"/>
            <a:endParaRPr lang="tr-TR" sz="1100" dirty="0">
              <a:solidFill>
                <a:srgbClr val="153B6A"/>
              </a:solidFill>
              <a:latin typeface="Verdana" panose="020B0604030504040204" pitchFamily="34" charset="0"/>
              <a:ea typeface="Verdana" panose="020B0604030504040204" pitchFamily="34" charset="0"/>
            </a:endParaRPr>
          </a:p>
          <a:p>
            <a:pPr algn="just"/>
            <a:r>
              <a:rPr lang="tr-TR" sz="1100" dirty="0">
                <a:solidFill>
                  <a:srgbClr val="153B6A"/>
                </a:solidFill>
                <a:latin typeface="Verdana" panose="020B0604030504040204" pitchFamily="34" charset="0"/>
                <a:ea typeface="Verdana" panose="020B0604030504040204" pitchFamily="34" charset="0"/>
              </a:rPr>
              <a:t>Yeni </a:t>
            </a:r>
            <a:r>
              <a:rPr lang="tr-TR" sz="1100" dirty="0" smtClean="0">
                <a:solidFill>
                  <a:srgbClr val="153B6A"/>
                </a:solidFill>
                <a:latin typeface="Verdana" panose="020B0604030504040204" pitchFamily="34" charset="0"/>
                <a:ea typeface="Verdana" panose="020B0604030504040204" pitchFamily="34" charset="0"/>
              </a:rPr>
              <a:t>Başvuru;</a:t>
            </a:r>
          </a:p>
          <a:p>
            <a:pPr algn="just"/>
            <a:endParaRPr lang="tr-TR" sz="1100" dirty="0">
              <a:solidFill>
                <a:srgbClr val="153B6A"/>
              </a:solidFill>
              <a:latin typeface="Verdana" panose="020B0604030504040204" pitchFamily="34" charset="0"/>
              <a:ea typeface="Verdana" panose="020B0604030504040204" pitchFamily="34" charset="0"/>
            </a:endParaRPr>
          </a:p>
          <a:p>
            <a:pPr algn="just"/>
            <a:r>
              <a:rPr lang="tr-TR" sz="1100" dirty="0" smtClean="0">
                <a:solidFill>
                  <a:srgbClr val="153B6A"/>
                </a:solidFill>
                <a:latin typeface="Verdana" panose="020B0604030504040204" pitchFamily="34" charset="0"/>
                <a:ea typeface="Verdana" panose="020B0604030504040204" pitchFamily="34" charset="0"/>
              </a:rPr>
              <a:t> </a:t>
            </a:r>
            <a:r>
              <a:rPr lang="tr-TR" sz="1100" dirty="0">
                <a:solidFill>
                  <a:srgbClr val="153B6A"/>
                </a:solidFill>
                <a:latin typeface="Verdana" panose="020B0604030504040204" pitchFamily="34" charset="0"/>
                <a:ea typeface="Verdana" panose="020B0604030504040204" pitchFamily="34" charset="0"/>
              </a:rPr>
              <a:t>Öte yandan, Borusan Holding tarafından </a:t>
            </a:r>
            <a:r>
              <a:rPr lang="tr-TR" sz="1100" dirty="0" smtClean="0">
                <a:solidFill>
                  <a:srgbClr val="153B6A"/>
                </a:solidFill>
                <a:latin typeface="Verdana" panose="020B0604030504040204" pitchFamily="34" charset="0"/>
                <a:ea typeface="Verdana" panose="020B0604030504040204" pitchFamily="34" charset="0"/>
              </a:rPr>
              <a:t>yürütülen </a:t>
            </a:r>
            <a:r>
              <a:rPr lang="tr-TR" sz="1100" dirty="0">
                <a:solidFill>
                  <a:srgbClr val="153B6A"/>
                </a:solidFill>
                <a:latin typeface="Verdana" panose="020B0604030504040204" pitchFamily="34" charset="0"/>
                <a:ea typeface="Verdana" panose="020B0604030504040204" pitchFamily="34" charset="0"/>
              </a:rPr>
              <a:t>sürdürülebilir fayda programına yönelik yeni bir proje başvurusu gerçekleştirilmiştir</a:t>
            </a:r>
            <a:r>
              <a:rPr lang="tr-TR" sz="1100" dirty="0" smtClean="0">
                <a:solidFill>
                  <a:srgbClr val="153B6A"/>
                </a:solidFill>
                <a:latin typeface="Verdana" panose="020B0604030504040204" pitchFamily="34" charset="0"/>
                <a:ea typeface="Verdana" panose="020B0604030504040204" pitchFamily="34" charset="0"/>
              </a:rPr>
              <a:t>.</a:t>
            </a:r>
          </a:p>
          <a:p>
            <a:pPr algn="just"/>
            <a:endParaRPr lang="tr-TR" sz="1100" dirty="0">
              <a:solidFill>
                <a:srgbClr val="153B6A"/>
              </a:solidFill>
              <a:latin typeface="Verdana" panose="020B0604030504040204" pitchFamily="34" charset="0"/>
              <a:ea typeface="Verdana" panose="020B0604030504040204" pitchFamily="34" charset="0"/>
            </a:endParaRPr>
          </a:p>
          <a:p>
            <a:pPr algn="just"/>
            <a:r>
              <a:rPr lang="tr-TR" sz="1100" dirty="0" smtClean="0">
                <a:solidFill>
                  <a:srgbClr val="153B6A"/>
                </a:solidFill>
                <a:latin typeface="Verdana" panose="020B0604030504040204" pitchFamily="34" charset="0"/>
                <a:ea typeface="Verdana" panose="020B0604030504040204" pitchFamily="34" charset="0"/>
              </a:rPr>
              <a:t>Bununla </a:t>
            </a:r>
            <a:r>
              <a:rPr lang="tr-TR" sz="1100" dirty="0">
                <a:solidFill>
                  <a:srgbClr val="153B6A"/>
                </a:solidFill>
                <a:latin typeface="Verdana" panose="020B0604030504040204" pitchFamily="34" charset="0"/>
                <a:ea typeface="Verdana" panose="020B0604030504040204" pitchFamily="34" charset="0"/>
              </a:rPr>
              <a:t>birlikte, hâlihazırda açık olan diğer hibe programları kapsamında yeni proje geliştirme çalışmalarımız devam etmektedir</a:t>
            </a:r>
            <a:r>
              <a:rPr lang="tr-TR" sz="1100" dirty="0" smtClean="0">
                <a:solidFill>
                  <a:srgbClr val="153B6A"/>
                </a:solidFill>
                <a:latin typeface="Verdana" panose="020B0604030504040204" pitchFamily="34" charset="0"/>
                <a:ea typeface="Verdana" panose="020B0604030504040204" pitchFamily="34" charset="0"/>
              </a:rPr>
              <a:t>.</a:t>
            </a:r>
          </a:p>
          <a:p>
            <a:pPr algn="just"/>
            <a:r>
              <a:rPr lang="tr-TR" sz="1100" dirty="0" smtClean="0">
                <a:solidFill>
                  <a:srgbClr val="153B6A"/>
                </a:solidFill>
                <a:latin typeface="Verdana" panose="020B0604030504040204" pitchFamily="34" charset="0"/>
                <a:ea typeface="Verdana" panose="020B0604030504040204" pitchFamily="34" charset="0"/>
              </a:rPr>
              <a:t>Tamamladığımız projelerimiz Kültürel Mirasına Sahip Çıkan Genç Kadınlar </a:t>
            </a:r>
            <a:r>
              <a:rPr lang="tr-TR" sz="1100" dirty="0">
                <a:solidFill>
                  <a:srgbClr val="153B6A"/>
                </a:solidFill>
                <a:latin typeface="Verdana" panose="020B0604030504040204" pitchFamily="34" charset="0"/>
                <a:ea typeface="Verdana" panose="020B0604030504040204" pitchFamily="34" charset="0"/>
              </a:rPr>
              <a:t>Projesi </a:t>
            </a:r>
          </a:p>
          <a:p>
            <a:pPr algn="just"/>
            <a:endParaRPr lang="tr-TR" sz="1100" dirty="0" smtClean="0">
              <a:solidFill>
                <a:srgbClr val="153B6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6039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DİJİTALLEŞME VE İNOVASYON KOMİSYONU</a:t>
            </a:r>
            <a:endParaRPr lang="tr-TR" sz="2000" dirty="0">
              <a:solidFill>
                <a:srgbClr val="FFFFFF"/>
              </a:solidFill>
            </a:endParaRPr>
          </a:p>
        </p:txBody>
      </p:sp>
      <p:sp>
        <p:nvSpPr>
          <p:cNvPr id="2" name="Dikdörtgen 1"/>
          <p:cNvSpPr/>
          <p:nvPr/>
        </p:nvSpPr>
        <p:spPr>
          <a:xfrm>
            <a:off x="4121638" y="1574175"/>
            <a:ext cx="7772983" cy="938719"/>
          </a:xfrm>
          <a:prstGeom prst="rect">
            <a:avLst/>
          </a:prstGeom>
        </p:spPr>
        <p:txBody>
          <a:bodyPr wrap="square">
            <a:spAutoFit/>
          </a:bodyPr>
          <a:lstStyle/>
          <a:p>
            <a:pPr algn="just"/>
            <a:r>
              <a:rPr lang="tr-TR" sz="1100" dirty="0" smtClean="0">
                <a:solidFill>
                  <a:srgbClr val="153B6A"/>
                </a:solidFill>
                <a:latin typeface="Verdana" panose="020B0604030504040204" pitchFamily="34" charset="0"/>
                <a:ea typeface="Verdana" panose="020B0604030504040204" pitchFamily="34" charset="0"/>
              </a:rPr>
              <a:t>Komisyonumuz derneğimizin sosyal medyasını yöneterek derneğimizi dijital dünyada temsil etmektedir.</a:t>
            </a:r>
          </a:p>
          <a:p>
            <a:pPr algn="just"/>
            <a:r>
              <a:rPr lang="tr-TR" sz="1100" dirty="0" smtClean="0">
                <a:solidFill>
                  <a:srgbClr val="153B6A"/>
                </a:solidFill>
                <a:latin typeface="Verdana" panose="020B0604030504040204" pitchFamily="34" charset="0"/>
                <a:ea typeface="Verdana" panose="020B0604030504040204" pitchFamily="34" charset="0"/>
              </a:rPr>
              <a:t>Etkinlik,, organizasyon ve özel günlere dair kutlama ve duyuruların topluma iletilmesini sağlamaktadır.</a:t>
            </a:r>
          </a:p>
          <a:p>
            <a:pPr algn="just"/>
            <a:endParaRPr lang="tr-TR" sz="1100" dirty="0" smtClean="0">
              <a:solidFill>
                <a:srgbClr val="153B6A"/>
              </a:solidFill>
              <a:latin typeface="Verdana" panose="020B0604030504040204" pitchFamily="34" charset="0"/>
              <a:ea typeface="Verdana" panose="020B0604030504040204" pitchFamily="34" charset="0"/>
            </a:endParaRPr>
          </a:p>
          <a:p>
            <a:pPr algn="just"/>
            <a:endParaRPr lang="tr-TR" sz="1100" dirty="0">
              <a:solidFill>
                <a:srgbClr val="153B6A"/>
              </a:solidFill>
              <a:latin typeface="Verdana" panose="020B0604030504040204" pitchFamily="34" charset="0"/>
              <a:ea typeface="Verdana" panose="020B0604030504040204" pitchFamily="34" charset="0"/>
            </a:endParaRPr>
          </a:p>
          <a:p>
            <a:pPr algn="just"/>
            <a:endParaRPr lang="tr-TR" sz="1100" dirty="0" smtClean="0">
              <a:solidFill>
                <a:srgbClr val="153B6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787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6" name="Başlık 1">
            <a:extLst>
              <a:ext uri="{FF2B5EF4-FFF2-40B4-BE49-F238E27FC236}">
                <a16:creationId xmlns:a16="http://schemas.microsoft.com/office/drawing/2014/main" id="{F41C9407-351D-F05F-C57E-B202A8F1ACDA}"/>
              </a:ext>
            </a:extLst>
          </p:cNvPr>
          <p:cNvSpPr txBox="1">
            <a:spLocks/>
          </p:cNvSpPr>
          <p:nvPr/>
        </p:nvSpPr>
        <p:spPr>
          <a:xfrm>
            <a:off x="-41916" y="750098"/>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SÜRDÜRÜLEBİLİRLİK TAKIMI</a:t>
            </a:r>
            <a:endParaRPr lang="tr-TR" sz="2000" dirty="0">
              <a:solidFill>
                <a:srgbClr val="FFFFFF"/>
              </a:solidFill>
            </a:endParaRPr>
          </a:p>
        </p:txBody>
      </p:sp>
      <p:sp>
        <p:nvSpPr>
          <p:cNvPr id="2" name="Dikdörtgen 1"/>
          <p:cNvSpPr/>
          <p:nvPr/>
        </p:nvSpPr>
        <p:spPr>
          <a:xfrm>
            <a:off x="4121638" y="1574175"/>
            <a:ext cx="7772983" cy="1446550"/>
          </a:xfrm>
          <a:prstGeom prst="rect">
            <a:avLst/>
          </a:prstGeom>
        </p:spPr>
        <p:txBody>
          <a:bodyPr wrap="square">
            <a:spAutoFit/>
          </a:bodyPr>
          <a:lstStyle/>
          <a:p>
            <a:pPr algn="just"/>
            <a:r>
              <a:rPr lang="tr-TR" sz="1100" dirty="0">
                <a:solidFill>
                  <a:srgbClr val="153B6A"/>
                </a:solidFill>
                <a:latin typeface="Verdana" panose="020B0604030504040204" pitchFamily="34" charset="0"/>
                <a:ea typeface="Verdana" panose="020B0604030504040204" pitchFamily="34" charset="0"/>
              </a:rPr>
              <a:t>USKD Sürdürülebilirlik Takımı olarak  12.03.2026 da ofiste Ergül Güngör ün  vermiş olduğu Sıfır Atık Eğitimi düzenlenmiştir. </a:t>
            </a:r>
            <a:endParaRPr lang="tr-TR" sz="1100" dirty="0" smtClean="0">
              <a:solidFill>
                <a:srgbClr val="153B6A"/>
              </a:solidFill>
              <a:latin typeface="Verdana" panose="020B0604030504040204" pitchFamily="34" charset="0"/>
              <a:ea typeface="Verdana" panose="020B0604030504040204" pitchFamily="34" charset="0"/>
            </a:endParaRPr>
          </a:p>
          <a:p>
            <a:pPr algn="just"/>
            <a:endParaRPr lang="tr-TR" sz="1100" dirty="0">
              <a:solidFill>
                <a:srgbClr val="153B6A"/>
              </a:solidFill>
              <a:latin typeface="Verdana" panose="020B0604030504040204" pitchFamily="34" charset="0"/>
              <a:ea typeface="Verdana" panose="020B0604030504040204" pitchFamily="34" charset="0"/>
            </a:endParaRPr>
          </a:p>
          <a:p>
            <a:pPr marL="171450" indent="-171450" algn="just">
              <a:buFontTx/>
              <a:buChar char="-"/>
            </a:pPr>
            <a:r>
              <a:rPr lang="tr-TR" sz="1100" dirty="0" smtClean="0">
                <a:solidFill>
                  <a:srgbClr val="153B6A"/>
                </a:solidFill>
                <a:latin typeface="Verdana" panose="020B0604030504040204" pitchFamily="34" charset="0"/>
                <a:ea typeface="Verdana" panose="020B0604030504040204" pitchFamily="34" charset="0"/>
              </a:rPr>
              <a:t>Postalar </a:t>
            </a:r>
            <a:r>
              <a:rPr lang="tr-TR" sz="1100" dirty="0">
                <a:solidFill>
                  <a:srgbClr val="153B6A"/>
                </a:solidFill>
                <a:latin typeface="Verdana" panose="020B0604030504040204" pitchFamily="34" charset="0"/>
                <a:ea typeface="Verdana" panose="020B0604030504040204" pitchFamily="34" charset="0"/>
              </a:rPr>
              <a:t>hazırlanmış, </a:t>
            </a:r>
            <a:endParaRPr lang="tr-TR" sz="1100" dirty="0" smtClean="0">
              <a:solidFill>
                <a:srgbClr val="153B6A"/>
              </a:solidFill>
              <a:latin typeface="Verdana" panose="020B0604030504040204" pitchFamily="34" charset="0"/>
              <a:ea typeface="Verdana" panose="020B0604030504040204" pitchFamily="34" charset="0"/>
            </a:endParaRPr>
          </a:p>
          <a:p>
            <a:pPr marL="171450" indent="-171450" algn="just">
              <a:buFontTx/>
              <a:buChar char="-"/>
            </a:pPr>
            <a:r>
              <a:rPr lang="tr-TR" sz="1100" dirty="0" smtClean="0">
                <a:solidFill>
                  <a:srgbClr val="153B6A"/>
                </a:solidFill>
                <a:latin typeface="Verdana" panose="020B0604030504040204" pitchFamily="34" charset="0"/>
                <a:ea typeface="Verdana" panose="020B0604030504040204" pitchFamily="34" charset="0"/>
              </a:rPr>
              <a:t>Aylık </a:t>
            </a:r>
            <a:r>
              <a:rPr lang="tr-TR" sz="1100" dirty="0">
                <a:solidFill>
                  <a:srgbClr val="153B6A"/>
                </a:solidFill>
                <a:latin typeface="Verdana" panose="020B0604030504040204" pitchFamily="34" charset="0"/>
                <a:ea typeface="Verdana" panose="020B0604030504040204" pitchFamily="34" charset="0"/>
              </a:rPr>
              <a:t>üye yemeğine  Elif Bozkurt davet edilmiştir. </a:t>
            </a:r>
            <a:endParaRPr lang="tr-TR" sz="1100" dirty="0" smtClean="0">
              <a:solidFill>
                <a:srgbClr val="153B6A"/>
              </a:solidFill>
              <a:latin typeface="Verdana" panose="020B0604030504040204" pitchFamily="34" charset="0"/>
              <a:ea typeface="Verdana" panose="020B0604030504040204" pitchFamily="34" charset="0"/>
            </a:endParaRPr>
          </a:p>
          <a:p>
            <a:pPr marL="171450" indent="-171450" algn="just">
              <a:buFontTx/>
              <a:buChar char="-"/>
            </a:pPr>
            <a:endParaRPr lang="tr-TR" sz="1100" dirty="0">
              <a:solidFill>
                <a:srgbClr val="153B6A"/>
              </a:solidFill>
              <a:latin typeface="Verdana" panose="020B0604030504040204" pitchFamily="34" charset="0"/>
              <a:ea typeface="Verdana" panose="020B0604030504040204" pitchFamily="34" charset="0"/>
            </a:endParaRPr>
          </a:p>
          <a:p>
            <a:pPr algn="just"/>
            <a:r>
              <a:rPr lang="tr-TR" sz="1100" dirty="0" smtClean="0">
                <a:solidFill>
                  <a:srgbClr val="153B6A"/>
                </a:solidFill>
                <a:latin typeface="Verdana" panose="020B0604030504040204" pitchFamily="34" charset="0"/>
                <a:ea typeface="Verdana" panose="020B0604030504040204" pitchFamily="34" charset="0"/>
              </a:rPr>
              <a:t>Nisan </a:t>
            </a:r>
            <a:r>
              <a:rPr lang="tr-TR" sz="1100" dirty="0">
                <a:solidFill>
                  <a:srgbClr val="153B6A"/>
                </a:solidFill>
                <a:latin typeface="Verdana" panose="020B0604030504040204" pitchFamily="34" charset="0"/>
                <a:ea typeface="Verdana" panose="020B0604030504040204" pitchFamily="34" charset="0"/>
              </a:rPr>
              <a:t>ayı için Post hazırlıkları </a:t>
            </a:r>
            <a:r>
              <a:rPr lang="tr-TR" sz="1100" dirty="0" smtClean="0">
                <a:solidFill>
                  <a:srgbClr val="153B6A"/>
                </a:solidFill>
                <a:latin typeface="Verdana" panose="020B0604030504040204" pitchFamily="34" charset="0"/>
                <a:ea typeface="Verdana" panose="020B0604030504040204" pitchFamily="34" charset="0"/>
              </a:rPr>
              <a:t>yapılacaktır </a:t>
            </a:r>
          </a:p>
          <a:p>
            <a:pPr algn="just"/>
            <a:r>
              <a:rPr lang="tr-TR" sz="1100" dirty="0" smtClean="0">
                <a:solidFill>
                  <a:srgbClr val="153B6A"/>
                </a:solidFill>
                <a:latin typeface="Verdana" panose="020B0604030504040204" pitchFamily="34" charset="0"/>
                <a:ea typeface="Verdana" panose="020B0604030504040204" pitchFamily="34" charset="0"/>
              </a:rPr>
              <a:t>-</a:t>
            </a:r>
            <a:r>
              <a:rPr lang="tr-TR" sz="1100" dirty="0">
                <a:solidFill>
                  <a:srgbClr val="153B6A"/>
                </a:solidFill>
                <a:latin typeface="Verdana" panose="020B0604030504040204" pitchFamily="34" charset="0"/>
                <a:ea typeface="Verdana" panose="020B0604030504040204" pitchFamily="34" charset="0"/>
              </a:rPr>
              <a:t>Fark et- Doç. </a:t>
            </a:r>
            <a:r>
              <a:rPr lang="tr-TR" sz="1100" dirty="0" err="1">
                <a:solidFill>
                  <a:srgbClr val="153B6A"/>
                </a:solidFill>
                <a:latin typeface="Verdana" panose="020B0604030504040204" pitchFamily="34" charset="0"/>
                <a:ea typeface="Verdana" panose="020B0604030504040204" pitchFamily="34" charset="0"/>
              </a:rPr>
              <a:t>Dr</a:t>
            </a:r>
            <a:r>
              <a:rPr lang="tr-TR" sz="1100" dirty="0">
                <a:solidFill>
                  <a:srgbClr val="153B6A"/>
                </a:solidFill>
                <a:latin typeface="Verdana" panose="020B0604030504040204" pitchFamily="34" charset="0"/>
                <a:ea typeface="Verdana" panose="020B0604030504040204" pitchFamily="34" charset="0"/>
              </a:rPr>
              <a:t> Aslı Bor </a:t>
            </a:r>
            <a:r>
              <a:rPr lang="tr-TR" sz="1100" dirty="0" err="1">
                <a:solidFill>
                  <a:srgbClr val="153B6A"/>
                </a:solidFill>
                <a:latin typeface="Verdana" panose="020B0604030504040204" pitchFamily="34" charset="0"/>
                <a:ea typeface="Verdana" panose="020B0604030504040204" pitchFamily="34" charset="0"/>
              </a:rPr>
              <a:t>Türkben</a:t>
            </a:r>
            <a:r>
              <a:rPr lang="tr-TR" sz="1100" dirty="0">
                <a:solidFill>
                  <a:srgbClr val="153B6A"/>
                </a:solidFill>
                <a:latin typeface="Verdana" panose="020B0604030504040204" pitchFamily="34" charset="0"/>
                <a:ea typeface="Verdana" panose="020B0604030504040204" pitchFamily="34" charset="0"/>
              </a:rPr>
              <a:t> ile birlikte  Su eğitimi </a:t>
            </a:r>
            <a:r>
              <a:rPr lang="tr-TR" sz="1100" dirty="0" smtClean="0">
                <a:solidFill>
                  <a:srgbClr val="153B6A"/>
                </a:solidFill>
                <a:latin typeface="Verdana" panose="020B0604030504040204" pitchFamily="34" charset="0"/>
                <a:ea typeface="Verdana" panose="020B0604030504040204" pitchFamily="34" charset="0"/>
              </a:rPr>
              <a:t>yapılacaktır.</a:t>
            </a:r>
          </a:p>
        </p:txBody>
      </p:sp>
    </p:spTree>
    <p:extLst>
      <p:ext uri="{BB962C8B-B14F-4D97-AF65-F5344CB8AC3E}">
        <p14:creationId xmlns:p14="http://schemas.microsoft.com/office/powerpoint/2010/main" val="2229669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TOPLANTILARIMIZ</a:t>
            </a:r>
            <a:b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01.03.2026</a:t>
            </a:r>
            <a:endParaRPr lang="tr-TR" sz="18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483222" y="1653262"/>
            <a:ext cx="7255085" cy="646331"/>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01 Mart 2026 tarihinde Yönetim Kurulu Başkanımız Ayla Alkan, Proje Komisyonu Başkanımız Şenay Karasu, Proje Komisyonu Üyemiz Süheyla Biçer ve AB Proje Uzmanı Fatih Şahin'in katılımıyla Yeni Proje Üretim Toplantısı online olarak gerçekleştirilmiştir.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311" y="2779578"/>
            <a:ext cx="5623857" cy="3152875"/>
          </a:xfrm>
          <a:prstGeom prst="rect">
            <a:avLst/>
          </a:prstGeom>
        </p:spPr>
      </p:pic>
    </p:spTree>
    <p:extLst>
      <p:ext uri="{BB962C8B-B14F-4D97-AF65-F5344CB8AC3E}">
        <p14:creationId xmlns:p14="http://schemas.microsoft.com/office/powerpoint/2010/main" val="244914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TOPLANTILARIMIZ</a:t>
            </a:r>
            <a:b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01.03.2026</a:t>
            </a:r>
            <a:endParaRPr lang="tr-TR" sz="18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32684" y="1388719"/>
            <a:ext cx="7730453" cy="646331"/>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İzmir Kent Konseyi Çevre ve Ekoloji Çalışma Grubu kolaylaştırıcısı Toprak Yıldız ile; Dünya Su Günü kapsamında İzmir’de planlanan fotoğraf sergisi ve panel etkinliği için Dernek ofisimizde bir görüşme gerçekleştirilmiştir.</a:t>
            </a:r>
          </a:p>
        </p:txBody>
      </p:sp>
      <p:pic>
        <p:nvPicPr>
          <p:cNvPr id="5" name="Resim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19556" y="2363286"/>
            <a:ext cx="5313947" cy="3985460"/>
          </a:xfrm>
          <a:prstGeom prst="rect">
            <a:avLst/>
          </a:prstGeom>
        </p:spPr>
      </p:pic>
    </p:spTree>
    <p:extLst>
      <p:ext uri="{BB962C8B-B14F-4D97-AF65-F5344CB8AC3E}">
        <p14:creationId xmlns:p14="http://schemas.microsoft.com/office/powerpoint/2010/main" val="46705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ZİYARETLERİMİZ</a:t>
            </a:r>
            <a:endParaRPr lang="tr-TR" sz="32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32684" y="1583032"/>
            <a:ext cx="7694358" cy="2308324"/>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Dokuz Eylül Üniversitesi İşletme Fakültesi tarafından 2018 yılından bu yana sürdürülen </a:t>
            </a:r>
            <a:r>
              <a:rPr lang="tr-TR" sz="1200" dirty="0" err="1">
                <a:solidFill>
                  <a:srgbClr val="153B6A"/>
                </a:solidFill>
                <a:latin typeface="Verdana" panose="020B0604030504040204" pitchFamily="34" charset="0"/>
                <a:ea typeface="Verdana" panose="020B0604030504040204" pitchFamily="34" charset="0"/>
              </a:rPr>
              <a:t>Association</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to</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Advance</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Collegiate</a:t>
            </a:r>
            <a:r>
              <a:rPr lang="tr-TR" sz="1200" dirty="0">
                <a:solidFill>
                  <a:srgbClr val="153B6A"/>
                </a:solidFill>
                <a:latin typeface="Verdana" panose="020B0604030504040204" pitchFamily="34" charset="0"/>
                <a:ea typeface="Verdana" panose="020B0604030504040204" pitchFamily="34" charset="0"/>
              </a:rPr>
              <a:t> Schools of Business (AACSB) Uluslararası Akreditasyon sürecinde önemli bir aşamaya gelinmiştir. Dünya genelinde işletme eğitimi alanında en saygın kalite güvencesi sistemlerinden biri olarak kabul edilen bu akreditasyon, ülkemizde sınırlı sayıda üniversite tarafından </a:t>
            </a:r>
            <a:r>
              <a:rPr lang="tr-TR" sz="1200" dirty="0" err="1">
                <a:solidFill>
                  <a:srgbClr val="153B6A"/>
                </a:solidFill>
                <a:latin typeface="Verdana" panose="020B0604030504040204" pitchFamily="34" charset="0"/>
                <a:ea typeface="Verdana" panose="020B0604030504040204" pitchFamily="34" charset="0"/>
              </a:rPr>
              <a:t>taşınmaktadır.Fakültenin</a:t>
            </a:r>
            <a:r>
              <a:rPr lang="tr-TR" sz="1200" dirty="0">
                <a:solidFill>
                  <a:srgbClr val="153B6A"/>
                </a:solidFill>
                <a:latin typeface="Verdana" panose="020B0604030504040204" pitchFamily="34" charset="0"/>
                <a:ea typeface="Verdana" panose="020B0604030504040204" pitchFamily="34" charset="0"/>
              </a:rPr>
              <a:t> bu seçkin akreditasyonu almaya hak kazanma sürecinde son aşamaya ulaşması dolayısıyla, söz konusu gelişmenin paylaşılması ve kutlanması amacıyla üniversite tarafından bir kokteyl programı </a:t>
            </a:r>
            <a:r>
              <a:rPr lang="tr-TR" sz="1200" dirty="0" err="1">
                <a:solidFill>
                  <a:srgbClr val="153B6A"/>
                </a:solidFill>
                <a:latin typeface="Verdana" panose="020B0604030504040204" pitchFamily="34" charset="0"/>
                <a:ea typeface="Verdana" panose="020B0604030504040204" pitchFamily="34" charset="0"/>
              </a:rPr>
              <a:t>düzenlenmiştir.Derneğimizi</a:t>
            </a:r>
            <a:r>
              <a:rPr lang="tr-TR" sz="1200" dirty="0">
                <a:solidFill>
                  <a:srgbClr val="153B6A"/>
                </a:solidFill>
                <a:latin typeface="Verdana" panose="020B0604030504040204" pitchFamily="34" charset="0"/>
                <a:ea typeface="Verdana" panose="020B0604030504040204" pitchFamily="34" charset="0"/>
              </a:rPr>
              <a:t> temsilen Yönetim Kurulu Başkanımız Ayla Alkan, Başkan Yardımcımız Günnur </a:t>
            </a:r>
            <a:r>
              <a:rPr lang="tr-TR" sz="1200" dirty="0" err="1">
                <a:solidFill>
                  <a:srgbClr val="153B6A"/>
                </a:solidFill>
                <a:latin typeface="Verdana" panose="020B0604030504040204" pitchFamily="34" charset="0"/>
                <a:ea typeface="Verdana" panose="020B0604030504040204" pitchFamily="34" charset="0"/>
              </a:rPr>
              <a:t>Yağcıoğulları</a:t>
            </a:r>
            <a:r>
              <a:rPr lang="tr-TR" sz="1200" dirty="0">
                <a:solidFill>
                  <a:srgbClr val="153B6A"/>
                </a:solidFill>
                <a:latin typeface="Verdana" panose="020B0604030504040204" pitchFamily="34" charset="0"/>
                <a:ea typeface="Verdana" panose="020B0604030504040204" pitchFamily="34" charset="0"/>
              </a:rPr>
              <a:t> ve Genel Sekreterimiz Ebru </a:t>
            </a:r>
            <a:r>
              <a:rPr lang="tr-TR" sz="1200" dirty="0" err="1">
                <a:solidFill>
                  <a:srgbClr val="153B6A"/>
                </a:solidFill>
                <a:latin typeface="Verdana" panose="020B0604030504040204" pitchFamily="34" charset="0"/>
                <a:ea typeface="Verdana" panose="020B0604030504040204" pitchFamily="34" charset="0"/>
              </a:rPr>
              <a:t>Taga</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Tanrıöğen</a:t>
            </a:r>
            <a:r>
              <a:rPr lang="tr-TR" sz="1200" dirty="0">
                <a:solidFill>
                  <a:srgbClr val="153B6A"/>
                </a:solidFill>
                <a:latin typeface="Verdana" panose="020B0604030504040204" pitchFamily="34" charset="0"/>
                <a:ea typeface="Verdana" panose="020B0604030504040204" pitchFamily="34" charset="0"/>
              </a:rPr>
              <a:t> programa katılım sağlamıştır. Program kapsamında, İşletme Fakültesi Dekanı Prof. Dr. Elif Yaprak Gülcan ile bir araya gelinmiştir. Dokuz Eylül Üniversitesi İşletme Fakültesi ile derneğimiz arasında mevcut olan iş birliği protokolü kapsamında, bu anlamlı organizasyonda yer almaktan ayrıca gurur duyduğumuzu belirtmek isteriz.</a:t>
            </a: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t="33333"/>
          <a:stretch/>
        </p:blipFill>
        <p:spPr>
          <a:xfrm>
            <a:off x="475858" y="2078898"/>
            <a:ext cx="3086100" cy="4572000"/>
          </a:xfrm>
          <a:prstGeom prst="rect">
            <a:avLst/>
          </a:prstGeom>
        </p:spPr>
      </p:pic>
    </p:spTree>
    <p:extLst>
      <p:ext uri="{BB962C8B-B14F-4D97-AF65-F5344CB8AC3E}">
        <p14:creationId xmlns:p14="http://schemas.microsoft.com/office/powerpoint/2010/main" val="347344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ZİYARETLERİMİZ</a:t>
            </a:r>
            <a:endParaRPr lang="tr-TR" sz="32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9353" y="1120205"/>
            <a:ext cx="7694358" cy="1938992"/>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27 Mart 2026 tarihinde Konak Belediye Başkanı Sn. Nilüfer Çınarlı Mutlu; Yönetim Kurulu Başkanımız Ayla Alkan, Başkan Yardımcımız Günnur </a:t>
            </a:r>
            <a:r>
              <a:rPr lang="tr-TR" sz="1200" dirty="0" err="1">
                <a:solidFill>
                  <a:srgbClr val="153B6A"/>
                </a:solidFill>
                <a:latin typeface="Verdana" panose="020B0604030504040204" pitchFamily="34" charset="0"/>
                <a:ea typeface="Verdana" panose="020B0604030504040204" pitchFamily="34" charset="0"/>
              </a:rPr>
              <a:t>Yağcıoğulları</a:t>
            </a:r>
            <a:r>
              <a:rPr lang="tr-TR" sz="1200" dirty="0">
                <a:solidFill>
                  <a:srgbClr val="153B6A"/>
                </a:solidFill>
                <a:latin typeface="Verdana" panose="020B0604030504040204" pitchFamily="34" charset="0"/>
                <a:ea typeface="Verdana" panose="020B0604030504040204" pitchFamily="34" charset="0"/>
              </a:rPr>
              <a:t>, Genel Sekreterimiz Ebru </a:t>
            </a:r>
            <a:r>
              <a:rPr lang="tr-TR" sz="1200" dirty="0" err="1">
                <a:solidFill>
                  <a:srgbClr val="153B6A"/>
                </a:solidFill>
                <a:latin typeface="Verdana" panose="020B0604030504040204" pitchFamily="34" charset="0"/>
                <a:ea typeface="Verdana" panose="020B0604030504040204" pitchFamily="34" charset="0"/>
              </a:rPr>
              <a:t>Taga</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Tanrıöğen</a:t>
            </a:r>
            <a:r>
              <a:rPr lang="tr-TR" sz="1200" dirty="0">
                <a:solidFill>
                  <a:srgbClr val="153B6A"/>
                </a:solidFill>
                <a:latin typeface="Verdana" panose="020B0604030504040204" pitchFamily="34" charset="0"/>
                <a:ea typeface="Verdana" panose="020B0604030504040204" pitchFamily="34" charset="0"/>
              </a:rPr>
              <a:t> ve Yönetim Kurulu Üyemiz Şenay Karasu tarafından ziyaret </a:t>
            </a:r>
            <a:r>
              <a:rPr lang="tr-TR" sz="1200" dirty="0" err="1">
                <a:solidFill>
                  <a:srgbClr val="153B6A"/>
                </a:solidFill>
                <a:latin typeface="Verdana" panose="020B0604030504040204" pitchFamily="34" charset="0"/>
                <a:ea typeface="Verdana" panose="020B0604030504040204" pitchFamily="34" charset="0"/>
              </a:rPr>
              <a:t>edilmiştir.Gerçekleştirilen</a:t>
            </a:r>
            <a:r>
              <a:rPr lang="tr-TR" sz="1200" dirty="0">
                <a:solidFill>
                  <a:srgbClr val="153B6A"/>
                </a:solidFill>
                <a:latin typeface="Verdana" panose="020B0604030504040204" pitchFamily="34" charset="0"/>
                <a:ea typeface="Verdana" panose="020B0604030504040204" pitchFamily="34" charset="0"/>
              </a:rPr>
              <a:t> görüşmede; sürdürülebilir kalkınma hedefleri odağında, kadınların ekonomik ve sosyal hayattaki etkinliğini artıracak, yerel yönetimler ile sivil toplum arasında etki odaklı ve uzun vadeli iş birlikleri geliştirilmesine yönelik stratejik bir fikir alışverişi gerçekleştirilmiştir. Ortak akıl ve güçlü iş birlikleriyle, toplumsal dönüşüme katkı sağlayacak projelerin hayata geçirilmesine yönelik önemli bir zemin </a:t>
            </a:r>
            <a:r>
              <a:rPr lang="tr-TR" sz="1200" dirty="0" err="1">
                <a:solidFill>
                  <a:srgbClr val="153B6A"/>
                </a:solidFill>
                <a:latin typeface="Verdana" panose="020B0604030504040204" pitchFamily="34" charset="0"/>
                <a:ea typeface="Verdana" panose="020B0604030504040204" pitchFamily="34" charset="0"/>
              </a:rPr>
              <a:t>oluşturulmuştur.Nazik</a:t>
            </a:r>
            <a:r>
              <a:rPr lang="tr-TR" sz="1200" dirty="0">
                <a:solidFill>
                  <a:srgbClr val="153B6A"/>
                </a:solidFill>
                <a:latin typeface="Verdana" panose="020B0604030504040204" pitchFamily="34" charset="0"/>
                <a:ea typeface="Verdana" panose="020B0604030504040204" pitchFamily="34" charset="0"/>
              </a:rPr>
              <a:t> ev sahipliği ve </a:t>
            </a:r>
            <a:r>
              <a:rPr lang="tr-TR" sz="1200" dirty="0" err="1">
                <a:solidFill>
                  <a:srgbClr val="153B6A"/>
                </a:solidFill>
                <a:latin typeface="Verdana" panose="020B0604030504040204" pitchFamily="34" charset="0"/>
                <a:ea typeface="Verdana" panose="020B0604030504040204" pitchFamily="34" charset="0"/>
              </a:rPr>
              <a:t>vizyoner</a:t>
            </a:r>
            <a:r>
              <a:rPr lang="tr-TR" sz="1200" dirty="0">
                <a:solidFill>
                  <a:srgbClr val="153B6A"/>
                </a:solidFill>
                <a:latin typeface="Verdana" panose="020B0604030504040204" pitchFamily="34" charset="0"/>
                <a:ea typeface="Verdana" panose="020B0604030504040204" pitchFamily="34" charset="0"/>
              </a:rPr>
              <a:t> yaklaşımı için Sayın Başkan’a teşekkür eder, kurulacak iş birliklerinin sürdürülebilir ve ölçülebilir etkiler yaratacağına inanıyoruz.</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80" y="3188965"/>
            <a:ext cx="5094579" cy="3394263"/>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911" y="3188965"/>
            <a:ext cx="4955128" cy="3394263"/>
          </a:xfrm>
          <a:prstGeom prst="rect">
            <a:avLst/>
          </a:prstGeom>
        </p:spPr>
      </p:pic>
    </p:spTree>
    <p:extLst>
      <p:ext uri="{BB962C8B-B14F-4D97-AF65-F5344CB8AC3E}">
        <p14:creationId xmlns:p14="http://schemas.microsoft.com/office/powerpoint/2010/main" val="420115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8A6C-60AC-EFB6-E790-B6CBC87C6C86}"/>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9BB78D8E-EB24-EAAB-8778-C3B7B09FCF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9FEDC654-57FC-CBAC-A681-422151DC2A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FE179505-2041-C7CF-6745-1215FA2782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0B9CF5-4D85-1F59-82AF-1C561A7DEB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A4B2BC8E-E63C-DCE8-F40A-97B6F07D2F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D75E72E8-F7E5-4AD9-2234-5F1BE6EE5A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E4C743C3-0E73-CA1E-ED48-B5A66DCE0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C007C78-CA7B-9EA4-5687-C228AE7CC64A}"/>
              </a:ext>
            </a:extLst>
          </p:cNvPr>
          <p:cNvSpPr>
            <a:spLocks noGrp="1"/>
          </p:cNvSpPr>
          <p:nvPr>
            <p:ph type="title"/>
          </p:nvPr>
        </p:nvSpPr>
        <p:spPr>
          <a:xfrm>
            <a:off x="699607" y="409964"/>
            <a:ext cx="3201366" cy="1396928"/>
          </a:xfrm>
        </p:spPr>
        <p:txBody>
          <a:bodyPr anchor="b">
            <a:normAutofit/>
          </a:bodyPr>
          <a:lstStyle/>
          <a:p>
            <a:pPr algn="r"/>
            <a:r>
              <a:rPr lang="tr-TR" sz="40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BAŞKANIN</a:t>
            </a:r>
            <a:br>
              <a:rPr lang="tr-TR" sz="40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40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MEKTUBU</a:t>
            </a:r>
            <a:endParaRPr lang="tr-TR" sz="4000" dirty="0">
              <a:solidFill>
                <a:srgbClr val="FFFFFF"/>
              </a:solidFill>
            </a:endParaRPr>
          </a:p>
        </p:txBody>
      </p:sp>
      <p:pic>
        <p:nvPicPr>
          <p:cNvPr id="29" name="Resim 28" descr="metin, grafik, yazı tipi, grafik tasarım içeren bir resim&#10;&#10;Yapay zeka tarafından oluşturulan içerik yanlış olabilir.">
            <a:extLst>
              <a:ext uri="{FF2B5EF4-FFF2-40B4-BE49-F238E27FC236}">
                <a16:creationId xmlns:a16="http://schemas.microsoft.com/office/drawing/2014/main" id="{539CEB09-9F5C-2573-EF2C-A30AA8D6A2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30" name="İçerik Yer Tutucusu 2">
            <a:extLst>
              <a:ext uri="{FF2B5EF4-FFF2-40B4-BE49-F238E27FC236}">
                <a16:creationId xmlns:a16="http://schemas.microsoft.com/office/drawing/2014/main" id="{6EC8A98B-DB72-83C8-51DD-955AED7C1E41}"/>
              </a:ext>
            </a:extLst>
          </p:cNvPr>
          <p:cNvSpPr txBox="1">
            <a:spLocks/>
          </p:cNvSpPr>
          <p:nvPr/>
        </p:nvSpPr>
        <p:spPr>
          <a:xfrm>
            <a:off x="4155166" y="1345868"/>
            <a:ext cx="7642731" cy="515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400"/>
              </a:spcBef>
              <a:spcAft>
                <a:spcPts val="2400"/>
              </a:spcAft>
              <a:buNone/>
            </a:pPr>
            <a:endParaRPr lang="tr-TR" sz="1200" dirty="0">
              <a:latin typeface="Verdana" panose="020B0604030504040204" pitchFamily="34" charset="0"/>
              <a:ea typeface="Verdana" panose="020B0604030504040204" pitchFamily="34" charset="0"/>
            </a:endParaRPr>
          </a:p>
        </p:txBody>
      </p:sp>
      <p:sp>
        <p:nvSpPr>
          <p:cNvPr id="3" name="Dikdörtgen 2"/>
          <p:cNvSpPr/>
          <p:nvPr/>
        </p:nvSpPr>
        <p:spPr>
          <a:xfrm>
            <a:off x="4018305" y="562290"/>
            <a:ext cx="7757808" cy="6268704"/>
          </a:xfrm>
          <a:prstGeom prst="rect">
            <a:avLst/>
          </a:prstGeom>
        </p:spPr>
        <p:txBody>
          <a:bodyPr wrap="square">
            <a:spAutoFit/>
          </a:bodyPr>
          <a:lstStyle/>
          <a:p>
            <a:pPr algn="just">
              <a:lnSpc>
                <a:spcPct val="107000"/>
              </a:lnSpc>
              <a:spcAft>
                <a:spcPts val="800"/>
              </a:spcAft>
            </a:pP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Değerli Üyelerimiz</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Mart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ayı; doğanın uyanışıyla birlikte değişim ve dönüşümün en güçlü sembollerinden biridir. Yenilenmenin, tazelenmenin ve ileriye doğru atılan cesur adımların habercisidir. Bizler de bu ruhu rehber alarak çalışmalarımıza hız kesmeden devam ediyoruz</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Bu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ay, Ege Telgraf Gazetesi’nden Sayın İlkay Kıyak ile gerçekleştirdiğimiz </a:t>
            </a:r>
            <a:r>
              <a:rPr lang="tr-TR" sz="1100" dirty="0" err="1">
                <a:solidFill>
                  <a:srgbClr val="153B6B"/>
                </a:solidFill>
                <a:latin typeface="Verdana" panose="020B0604030504040204" pitchFamily="34" charset="0"/>
                <a:ea typeface="Verdana" panose="020B0604030504040204" pitchFamily="34" charset="0"/>
                <a:cs typeface="Times New Roman" panose="02020603050405020304" pitchFamily="18" charset="0"/>
              </a:rPr>
              <a:t>YouTube</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 çekimi vesilesiyle hem derneğimizi daha geniş kitlelere tanıtma fırsatı bulduk hem de 8 Mart Dünya Emekçi Kadınlar Günü’nün anlam ve önemine dikkat çektik. Toplumsal cinsiyet eşitliği konusundaki sorumluluğumuzu bir kez daha vurgulayarak, farkındalık yaratma yönündeki kararlılığımızı paylaştık.25 Mart tarihinde gerçekleştirdiğimiz aylık üye toplantımızda ise “Topraktan Laboratuvara” başlığıyla yerel bir kadın üreticiyi ağırladık. Bu buluşma ile kadın üreticilerimizin başarı hikâyelerini görünür kılmayı, onları rol model olarak öne çıkarmayı ve aynı zamanda üretici kadınlarımızı destekleyecek güçlü bir etkileşim ve network zemini oluşturmayı hedefledik. İlham veren bu paylaşımın, kadın emeğinin değerini daha geniş kitlelere ulaştırma yolculuğumuzda önemli bir adım olduğuna inanıyoruz</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Eğitim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faaliyetlerimiz de Mart ayı itibarıyla başladı. İlk odağımız olan “Sıfır Atık” konusu ile sürdürülebilir yaşam alışkanlıklarının yaygınlaştırılması adına önemli bir adım attık. Bu eğitimlerin, bireysel farkındalığı kurumsal etkiye dönüştüreceğine inanıyoruz</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Öte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yandan, sürdürülebilirlik temalı içeriklerimiz sosyal medya kanallarımızda düzenli olarak yer almaya başladı. Bu içeriklerle hem bilgilendirme hem de ilham verme misyonumuzu güçlendiriyoruz. Komisyonlarımız ise kendi alanlarında düzenli toplantılar gerçekleştirerek projelerini olgunlaştırıyor ve etki alanlarını genişletiyor</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Uluslararası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ölçekte de aktif bir dönem bizleri bekliyor. Belgrad’da gerçekleştirilmesi planlanan ticari ataşelik ve büyükelçilik ziyaretleri kapsamında derneğimizi tanıtarak yeni iş birliklerinin temellerini atmayı hedefliyoruz. Küresel ölçekte kuracağımız bu bağların, sürdürülebilir kalkınma yolculuğumuza önemli katkılar sağlayacağına inanıyorum</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Mart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ayının taşıdığı dönüşüm enerjisini birlikte büyütmeye, üretmeye ve etki yaratmaya devam edeceğiz. Katkılarınız, emeğiniz ve inancınız için her birinize teşekkür ederim</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Sevgi </a:t>
            </a: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ve saygılarımla</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07000"/>
              </a:lnSpc>
              <a:spcAft>
                <a:spcPts val="800"/>
              </a:spcAft>
            </a:pP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Ayla Alkan</a:t>
            </a:r>
          </a:p>
          <a:p>
            <a:pPr algn="just">
              <a:lnSpc>
                <a:spcPct val="107000"/>
              </a:lnSpc>
              <a:spcAft>
                <a:spcPts val="800"/>
              </a:spcAft>
            </a:pPr>
            <a:r>
              <a:rPr lang="tr-TR" sz="1100" dirty="0">
                <a:solidFill>
                  <a:srgbClr val="153B6B"/>
                </a:solidFill>
                <a:latin typeface="Verdana" panose="020B0604030504040204" pitchFamily="34" charset="0"/>
                <a:ea typeface="Verdana" panose="020B0604030504040204" pitchFamily="34" charset="0"/>
                <a:cs typeface="Times New Roman" panose="02020603050405020304" pitchFamily="18" charset="0"/>
              </a:rPr>
              <a:t>Yönetim Kurulu </a:t>
            </a:r>
            <a:r>
              <a:rPr lang="tr-TR" sz="1100" dirty="0" smtClean="0">
                <a:solidFill>
                  <a:srgbClr val="153B6B"/>
                </a:solidFill>
                <a:latin typeface="Verdana" panose="020B0604030504040204" pitchFamily="34" charset="0"/>
                <a:ea typeface="Verdana" panose="020B0604030504040204" pitchFamily="34" charset="0"/>
                <a:cs typeface="Times New Roman" panose="02020603050405020304" pitchFamily="18" charset="0"/>
              </a:rPr>
              <a:t>Başkanı</a:t>
            </a:r>
          </a:p>
        </p:txBody>
      </p:sp>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17954" t="30420" r="20773" b="28414"/>
          <a:stretch/>
        </p:blipFill>
        <p:spPr>
          <a:xfrm>
            <a:off x="217735" y="2308142"/>
            <a:ext cx="3546376" cy="3176753"/>
          </a:xfrm>
          <a:prstGeom prst="rect">
            <a:avLst/>
          </a:prstGeom>
        </p:spPr>
      </p:pic>
    </p:spTree>
    <p:extLst>
      <p:ext uri="{BB962C8B-B14F-4D97-AF65-F5344CB8AC3E}">
        <p14:creationId xmlns:p14="http://schemas.microsoft.com/office/powerpoint/2010/main" val="409315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ETKİNLİKLERİMİZ</a:t>
            </a:r>
            <a:endParaRPr lang="tr-TR" sz="32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1638" y="1604733"/>
            <a:ext cx="7809950" cy="646331"/>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Karabağlar Belediyesi tarafından düzenlenen 8 Mart Dünya Kadınlar Günü etkinlikleri kapsamındaki organizasyona derneğimizi temsilen Yönetim Kurulu Başkan Yardımcımız Günnur </a:t>
            </a:r>
            <a:r>
              <a:rPr lang="tr-TR" sz="1200" dirty="0" err="1">
                <a:solidFill>
                  <a:srgbClr val="153B6B"/>
                </a:solidFill>
                <a:latin typeface="Verdana" panose="020B0604030504040204" pitchFamily="34" charset="0"/>
                <a:ea typeface="Verdana" panose="020B0604030504040204" pitchFamily="34" charset="0"/>
              </a:rPr>
              <a:t>Yağcıoğulları</a:t>
            </a:r>
            <a:r>
              <a:rPr lang="tr-TR" sz="1200" dirty="0">
                <a:solidFill>
                  <a:srgbClr val="153B6B"/>
                </a:solidFill>
                <a:latin typeface="Verdana" panose="020B0604030504040204" pitchFamily="34" charset="0"/>
                <a:ea typeface="Verdana" panose="020B0604030504040204" pitchFamily="34" charset="0"/>
              </a:rPr>
              <a:t> ve Üyemiz Burcu </a:t>
            </a:r>
            <a:r>
              <a:rPr lang="tr-TR" sz="1200" dirty="0" err="1">
                <a:solidFill>
                  <a:srgbClr val="153B6B"/>
                </a:solidFill>
                <a:latin typeface="Verdana" panose="020B0604030504040204" pitchFamily="34" charset="0"/>
                <a:ea typeface="Verdana" panose="020B0604030504040204" pitchFamily="34" charset="0"/>
              </a:rPr>
              <a:t>Küçükerciyes</a:t>
            </a:r>
            <a:r>
              <a:rPr lang="tr-TR" sz="1200" dirty="0">
                <a:solidFill>
                  <a:srgbClr val="153B6B"/>
                </a:solidFill>
                <a:latin typeface="Verdana" panose="020B0604030504040204" pitchFamily="34" charset="0"/>
                <a:ea typeface="Verdana" panose="020B0604030504040204" pitchFamily="34" charset="0"/>
              </a:rPr>
              <a:t> katılım sağlamışlardır.</a:t>
            </a: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b="30175"/>
          <a:stretch/>
        </p:blipFill>
        <p:spPr>
          <a:xfrm>
            <a:off x="6778792" y="2454443"/>
            <a:ext cx="2690645" cy="4174958"/>
          </a:xfrm>
          <a:prstGeom prst="rect">
            <a:avLst/>
          </a:prstGeom>
        </p:spPr>
      </p:pic>
    </p:spTree>
    <p:extLst>
      <p:ext uri="{BB962C8B-B14F-4D97-AF65-F5344CB8AC3E}">
        <p14:creationId xmlns:p14="http://schemas.microsoft.com/office/powerpoint/2010/main" val="136701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ETKİNLİKLERİMİZ</a:t>
            </a:r>
            <a:endParaRPr lang="tr-TR" sz="32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1638" y="1605566"/>
            <a:ext cx="7255085" cy="461665"/>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Yönetim Kurulu Başkanımız Ayla Alkan,  06 Mart 2026 tarihinde Ege Telgraf Gazetesi - İlkay Kıyak ile ‘’Hayatın İçinden’’ Programına konuk olmuştur.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534" y="2346255"/>
            <a:ext cx="5359363" cy="4019522"/>
          </a:xfrm>
          <a:prstGeom prst="rect">
            <a:avLst/>
          </a:prstGeom>
        </p:spPr>
      </p:pic>
    </p:spTree>
    <p:extLst>
      <p:ext uri="{BB962C8B-B14F-4D97-AF65-F5344CB8AC3E}">
        <p14:creationId xmlns:p14="http://schemas.microsoft.com/office/powerpoint/2010/main" val="15516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ETKİNLİKLERİMİZ</a:t>
            </a:r>
            <a:endParaRPr lang="tr-TR" sz="32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1638" y="1099264"/>
            <a:ext cx="7255085" cy="1938992"/>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Dernek ofisimizde “Sıfır Atık” Eğitimi başarıyla </a:t>
            </a:r>
            <a:r>
              <a:rPr lang="tr-TR" sz="1200" dirty="0" err="1">
                <a:solidFill>
                  <a:srgbClr val="153B6B"/>
                </a:solidFill>
                <a:latin typeface="Verdana" panose="020B0604030504040204" pitchFamily="34" charset="0"/>
                <a:ea typeface="Verdana" panose="020B0604030504040204" pitchFamily="34" charset="0"/>
              </a:rPr>
              <a:t>gerçekleştirilmiştir.Eğitim</a:t>
            </a:r>
            <a:r>
              <a:rPr lang="tr-TR" sz="1200" dirty="0">
                <a:solidFill>
                  <a:srgbClr val="153B6B"/>
                </a:solidFill>
                <a:latin typeface="Verdana" panose="020B0604030504040204" pitchFamily="34" charset="0"/>
                <a:ea typeface="Verdana" panose="020B0604030504040204" pitchFamily="34" charset="0"/>
              </a:rPr>
              <a:t>, Sayın Ergül Güngör tarafından verilmiş olup; sürdürülebilir yaşam alışkanlıklarının yaygınlaştırılması, günlük hayatta ve kurumlarda atık oluşumunun azaltılması, kaynakların verimli kullanımı ve sıfır atık yaklaşımının uygulanmasına yönelik önemli bilgiler paylaşılmıştır. Katılımcılarla birlikte çevresel sorumluluk bilincinin güçlendirilmesi, sürdürülebilir yaşam pratiklerinin yaygınlaştırılması ve kurumlarda uygulanabilecek sıfır atık politikaları üzerine verimli bir değerlendirme süreci </a:t>
            </a:r>
            <a:r>
              <a:rPr lang="tr-TR" sz="1200" dirty="0" err="1">
                <a:solidFill>
                  <a:srgbClr val="153B6B"/>
                </a:solidFill>
                <a:latin typeface="Verdana" panose="020B0604030504040204" pitchFamily="34" charset="0"/>
                <a:ea typeface="Verdana" panose="020B0604030504040204" pitchFamily="34" charset="0"/>
              </a:rPr>
              <a:t>yürütülmüştür.Sürdürülebilir</a:t>
            </a:r>
            <a:r>
              <a:rPr lang="tr-TR" sz="1200" dirty="0">
                <a:solidFill>
                  <a:srgbClr val="153B6B"/>
                </a:solidFill>
                <a:latin typeface="Verdana" panose="020B0604030504040204" pitchFamily="34" charset="0"/>
                <a:ea typeface="Verdana" panose="020B0604030504040204" pitchFamily="34" charset="0"/>
              </a:rPr>
              <a:t> kalkınma hedefleri doğrultusunda çevresel farkındalığın artırılmasına katkı sağlayan bu değerli eğitim için Sayın Ergül Güngör’e teşekkür eder, benzer çalışmalarla toplumsal farkındalığı güçlendirmeye devam edeceğimizi bilgilerinize sunarız</a:t>
            </a:r>
          </a:p>
        </p:txBody>
      </p:sp>
      <p:pic>
        <p:nvPicPr>
          <p:cNvPr id="5" name="Resim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97" y="2507318"/>
            <a:ext cx="2717821" cy="3669632"/>
          </a:xfrm>
          <a:prstGeom prst="rect">
            <a:avLst/>
          </a:prstGeom>
        </p:spPr>
      </p:pic>
      <p:pic>
        <p:nvPicPr>
          <p:cNvPr id="6" name="Resim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73412" y="3549316"/>
            <a:ext cx="3453366" cy="2590024"/>
          </a:xfrm>
          <a:prstGeom prst="rect">
            <a:avLst/>
          </a:prstGeom>
        </p:spPr>
      </p:pic>
      <p:pic>
        <p:nvPicPr>
          <p:cNvPr id="7" name="Resim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8957" y="3549316"/>
            <a:ext cx="3887466" cy="2590024"/>
          </a:xfrm>
          <a:prstGeom prst="rect">
            <a:avLst/>
          </a:prstGeom>
        </p:spPr>
      </p:pic>
    </p:spTree>
    <p:extLst>
      <p:ext uri="{BB962C8B-B14F-4D97-AF65-F5344CB8AC3E}">
        <p14:creationId xmlns:p14="http://schemas.microsoft.com/office/powerpoint/2010/main" val="2526429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ÜYE İŞ YERİ ZİYARETİ:</a:t>
            </a:r>
            <a:b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ŞENAY KARASU/MUSAL GROUP</a:t>
            </a:r>
            <a:br>
              <a:rPr lang="tr-TR" sz="1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18.02.2026</a:t>
            </a:r>
            <a:endParaRPr lang="tr-TR" sz="1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32684" y="1108417"/>
            <a:ext cx="7255085" cy="3600986"/>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Yönetim Kurulu Üyemiz Sayın Şenay Karasu, çalışma hayatındaki faaliyetleri kapsamında iş yerinde ziyaret edilmiştir.</a:t>
            </a:r>
          </a:p>
          <a:p>
            <a:pPr algn="just"/>
            <a:r>
              <a:rPr lang="tr-TR" sz="1200" dirty="0">
                <a:solidFill>
                  <a:srgbClr val="153B6B"/>
                </a:solidFill>
                <a:latin typeface="Verdana" panose="020B0604030504040204" pitchFamily="34" charset="0"/>
                <a:ea typeface="Verdana" panose="020B0604030504040204" pitchFamily="34" charset="0"/>
              </a:rPr>
              <a:t>2NS Mimarlık kurucusu ve Yüksek Mimar olan üyemiz, bu ziyaret sırasında bizlere profesyonel iş yaşamı ve şirket faaliyetleri hakkında değerli paylaşımlarda bulunmuştur.</a:t>
            </a:r>
          </a:p>
          <a:p>
            <a:pPr algn="just"/>
            <a:endParaRPr lang="tr-TR" sz="1200" dirty="0">
              <a:solidFill>
                <a:srgbClr val="153B6B"/>
              </a:solidFill>
              <a:latin typeface="Verdana" panose="020B0604030504040204" pitchFamily="34" charset="0"/>
              <a:ea typeface="Verdana" panose="020B0604030504040204" pitchFamily="34" charset="0"/>
            </a:endParaRPr>
          </a:p>
          <a:p>
            <a:pPr algn="just"/>
            <a:r>
              <a:rPr lang="tr-TR" sz="1200" dirty="0">
                <a:solidFill>
                  <a:srgbClr val="153B6B"/>
                </a:solidFill>
                <a:latin typeface="Verdana" panose="020B0604030504040204" pitchFamily="34" charset="0"/>
                <a:ea typeface="Verdana" panose="020B0604030504040204" pitchFamily="34" charset="0"/>
              </a:rPr>
              <a:t>Ayrıca, 1995 yılından bu yana faaliyet gösteren </a:t>
            </a:r>
            <a:r>
              <a:rPr lang="tr-TR" sz="1200" dirty="0" err="1">
                <a:solidFill>
                  <a:srgbClr val="153B6B"/>
                </a:solidFill>
                <a:latin typeface="Verdana" panose="020B0604030504040204" pitchFamily="34" charset="0"/>
                <a:ea typeface="Verdana" panose="020B0604030504040204" pitchFamily="34" charset="0"/>
              </a:rPr>
              <a:t>Musal</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Group</a:t>
            </a:r>
            <a:r>
              <a:rPr lang="tr-TR" sz="1200" dirty="0">
                <a:solidFill>
                  <a:srgbClr val="153B6B"/>
                </a:solidFill>
                <a:latin typeface="Verdana" panose="020B0604030504040204" pitchFamily="34" charset="0"/>
                <a:ea typeface="Verdana" panose="020B0604030504040204" pitchFamily="34" charset="0"/>
              </a:rPr>
              <a:t> bünyesinde; yurtiçi kara taşımacılığı, inşaat, araç servis ve satış sonrası hizmetler ile okul öncesi eğitim alanlarında aktif olarak hizmet verdiklerini aktarmıştır.</a:t>
            </a:r>
          </a:p>
          <a:p>
            <a:pPr algn="just"/>
            <a:endParaRPr lang="tr-TR" sz="1200" dirty="0">
              <a:solidFill>
                <a:srgbClr val="153B6B"/>
              </a:solidFill>
              <a:latin typeface="Verdana" panose="020B0604030504040204" pitchFamily="34" charset="0"/>
              <a:ea typeface="Verdana" panose="020B0604030504040204" pitchFamily="34" charset="0"/>
            </a:endParaRPr>
          </a:p>
          <a:p>
            <a:pPr algn="just"/>
            <a:r>
              <a:rPr lang="tr-TR" sz="1200" dirty="0" err="1">
                <a:solidFill>
                  <a:srgbClr val="153B6B"/>
                </a:solidFill>
                <a:latin typeface="Verdana" panose="020B0604030504040204" pitchFamily="34" charset="0"/>
                <a:ea typeface="Verdana" panose="020B0604030504040204" pitchFamily="34" charset="0"/>
              </a:rPr>
              <a:t>Musal</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Group’ta</a:t>
            </a:r>
            <a:r>
              <a:rPr lang="tr-TR" sz="1200" dirty="0">
                <a:solidFill>
                  <a:srgbClr val="153B6B"/>
                </a:solidFill>
                <a:latin typeface="Verdana" panose="020B0604030504040204" pitchFamily="34" charset="0"/>
                <a:ea typeface="Verdana" panose="020B0604030504040204" pitchFamily="34" charset="0"/>
              </a:rPr>
              <a:t> mali işler ve inşaat departmanlarından sorumlu yönetici olarak görev yapan üyemiz, aynı zamanda resim çalışmalarını sürdürdüğünü ve yeni yılda yeni sergiler planladığını da bizlerle paylaşmıştır.</a:t>
            </a:r>
          </a:p>
          <a:p>
            <a:pPr algn="just"/>
            <a:endParaRPr lang="tr-TR" sz="1200" dirty="0">
              <a:solidFill>
                <a:srgbClr val="153B6B"/>
              </a:solidFill>
              <a:latin typeface="Verdana" panose="020B0604030504040204" pitchFamily="34" charset="0"/>
              <a:ea typeface="Verdana" panose="020B0604030504040204" pitchFamily="34" charset="0"/>
            </a:endParaRPr>
          </a:p>
          <a:p>
            <a:pPr algn="just"/>
            <a:r>
              <a:rPr lang="tr-TR" sz="1200" dirty="0">
                <a:solidFill>
                  <a:srgbClr val="153B6B"/>
                </a:solidFill>
                <a:latin typeface="Verdana" panose="020B0604030504040204" pitchFamily="34" charset="0"/>
                <a:ea typeface="Verdana" panose="020B0604030504040204" pitchFamily="34" charset="0"/>
              </a:rPr>
              <a:t>Nazik ev sahipliği ve paylaştığı kıymetli görüşler için kendisine teşekkür eder; yürüttüğü tüm çalışmalarda başarılarının artarak devam etmesini dileriz.</a:t>
            </a:r>
          </a:p>
          <a:p>
            <a:pPr algn="just"/>
            <a:endParaRPr lang="tr-TR" sz="1200" dirty="0">
              <a:solidFill>
                <a:srgbClr val="153B6B"/>
              </a:solidFill>
              <a:latin typeface="Verdana" panose="020B0604030504040204" pitchFamily="34" charset="0"/>
              <a:ea typeface="Verdana" panose="020B0604030504040204" pitchFamily="34" charset="0"/>
            </a:endParaRPr>
          </a:p>
          <a:p>
            <a:pPr algn="just"/>
            <a:r>
              <a:rPr lang="tr-TR" sz="1200" dirty="0">
                <a:solidFill>
                  <a:srgbClr val="153B6B"/>
                </a:solidFill>
                <a:latin typeface="Verdana" panose="020B0604030504040204" pitchFamily="34" charset="0"/>
                <a:ea typeface="Verdana" panose="020B0604030504040204" pitchFamily="34" charset="0"/>
              </a:rPr>
              <a:t>Dernek olarak, üyelerimizin profesyonel yaşamlarındaki emek ve katkılarını yerinde gözlemlemekten ve bu ziyaretler aracılığıyla dayanışmamızı güçlendirmekten memnuniyet duyduğumuzu özellikle belirtmek isteriz.</a:t>
            </a:r>
          </a:p>
        </p:txBody>
      </p:sp>
      <p:pic>
        <p:nvPicPr>
          <p:cNvPr id="5" name="Resim 4"/>
          <p:cNvPicPr>
            <a:picLocks noChangeAspect="1"/>
          </p:cNvPicPr>
          <p:nvPr/>
        </p:nvPicPr>
        <p:blipFill rotWithShape="1">
          <a:blip r:embed="rId3" cstate="hqprint">
            <a:extLst>
              <a:ext uri="{28A0092B-C50C-407E-A947-70E740481C1C}">
                <a14:useLocalDpi xmlns:a14="http://schemas.microsoft.com/office/drawing/2010/main" val="0"/>
              </a:ext>
            </a:extLst>
          </a:blip>
          <a:srcRect t="15773"/>
          <a:stretch/>
        </p:blipFill>
        <p:spPr>
          <a:xfrm>
            <a:off x="457267" y="2445435"/>
            <a:ext cx="3402553" cy="3821152"/>
          </a:xfrm>
          <a:prstGeom prst="rect">
            <a:avLst/>
          </a:prstGeom>
        </p:spPr>
      </p:pic>
    </p:spTree>
    <p:extLst>
      <p:ext uri="{BB962C8B-B14F-4D97-AF65-F5344CB8AC3E}">
        <p14:creationId xmlns:p14="http://schemas.microsoft.com/office/powerpoint/2010/main" val="45354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1" y="834319"/>
            <a:ext cx="4121647" cy="1234441"/>
          </a:xfrm>
        </p:spPr>
        <p:txBody>
          <a:bodyPr anchor="b">
            <a:noAutofit/>
          </a:bodyPr>
          <a:lstStyle/>
          <a:p>
            <a:pPr algn="r"/>
            <a: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ÜYE İŞ YERİ ZİYARETİ:</a:t>
            </a:r>
            <a:br>
              <a:rPr lang="tr-TR" sz="32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ŞENAY KARASU/MUSAL GROUP</a:t>
            </a:r>
            <a:endParaRPr lang="tr-TR" sz="1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4" name="Resim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2466" y="1247626"/>
            <a:ext cx="3444019" cy="4695973"/>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933" y="1247626"/>
            <a:ext cx="3521980" cy="4695973"/>
          </a:xfrm>
          <a:prstGeom prst="rect">
            <a:avLst/>
          </a:prstGeom>
        </p:spPr>
      </p:pic>
      <p:pic>
        <p:nvPicPr>
          <p:cNvPr id="7" name="Resim 6"/>
          <p:cNvPicPr>
            <a:picLocks noChangeAspect="1"/>
          </p:cNvPicPr>
          <p:nvPr/>
        </p:nvPicPr>
        <p:blipFill rotWithShape="1">
          <a:blip r:embed="rId5">
            <a:extLst>
              <a:ext uri="{28A0092B-C50C-407E-A947-70E740481C1C}">
                <a14:useLocalDpi xmlns:a14="http://schemas.microsoft.com/office/drawing/2010/main" val="0"/>
              </a:ext>
            </a:extLst>
          </a:blip>
          <a:srcRect t="23560"/>
          <a:stretch/>
        </p:blipFill>
        <p:spPr>
          <a:xfrm>
            <a:off x="654978" y="2391691"/>
            <a:ext cx="2979361" cy="3537751"/>
          </a:xfrm>
          <a:prstGeom prst="rect">
            <a:avLst/>
          </a:prstGeom>
        </p:spPr>
      </p:pic>
    </p:spTree>
    <p:extLst>
      <p:ext uri="{BB962C8B-B14F-4D97-AF65-F5344CB8AC3E}">
        <p14:creationId xmlns:p14="http://schemas.microsoft.com/office/powerpoint/2010/main" val="48395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FD0AF6-E00A-88A9-C689-667748D86496}"/>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56F03D5-FCAA-D512-A01D-F3910186CA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89614147-7A2D-6083-6203-3674E6C6F4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D596E2EF-076F-3BD8-9414-CDF5076C6F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2B268E-03EB-1FB6-CD35-CDA1CC86B2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F956727A-50FC-E209-C5FD-64D355E022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C5E935DA-A64D-56BE-750C-D5D06DD03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FAFBB1D-6E28-A9DD-05B8-0E8A87EB2E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8893820-0631-E5BA-675E-E8EB4A067411}"/>
              </a:ext>
            </a:extLst>
          </p:cNvPr>
          <p:cNvSpPr>
            <a:spLocks noGrp="1"/>
          </p:cNvSpPr>
          <p:nvPr>
            <p:ph type="title"/>
          </p:nvPr>
        </p:nvSpPr>
        <p:spPr>
          <a:xfrm>
            <a:off x="-71484" y="1303747"/>
            <a:ext cx="4040883" cy="845200"/>
          </a:xfrm>
        </p:spPr>
        <p:txBody>
          <a:bodyPr anchor="b">
            <a:normAutofit fontScale="90000"/>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AYLIK ÜYE TOPLANTIMIZ</a:t>
            </a:r>
            <a:endParaRPr lang="tr-TR" sz="20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6E7471FE-527C-9F38-970D-87B47B8D2A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0" name="İçerik Yer Tutucusu 2">
            <a:extLst>
              <a:ext uri="{FF2B5EF4-FFF2-40B4-BE49-F238E27FC236}">
                <a16:creationId xmlns:a16="http://schemas.microsoft.com/office/drawing/2014/main" id="{3574D074-AE91-32EE-1F73-2B14A9BD7D56}"/>
              </a:ext>
            </a:extLst>
          </p:cNvPr>
          <p:cNvSpPr txBox="1">
            <a:spLocks/>
          </p:cNvSpPr>
          <p:nvPr/>
        </p:nvSpPr>
        <p:spPr>
          <a:xfrm>
            <a:off x="173058" y="1618458"/>
            <a:ext cx="3515856" cy="2076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tr-TR" sz="1600" b="1" dirty="0">
              <a:solidFill>
                <a:srgbClr val="EF9305"/>
              </a:solidFill>
              <a:latin typeface="Verdana" panose="020B0604030504040204" pitchFamily="34" charset="0"/>
              <a:ea typeface="Verdana" panose="020B0604030504040204" pitchFamily="34" charset="0"/>
            </a:endParaRPr>
          </a:p>
          <a:p>
            <a:pPr marL="0" indent="0">
              <a:lnSpc>
                <a:spcPct val="100000"/>
              </a:lnSpc>
              <a:buNone/>
            </a:pPr>
            <a:endParaRPr lang="tr-TR" sz="1600" b="1" dirty="0">
              <a:solidFill>
                <a:srgbClr val="E27F2D"/>
              </a:solidFill>
              <a:latin typeface="Verdana" panose="020B0604030504040204" pitchFamily="34" charset="0"/>
              <a:ea typeface="Verdana" panose="020B0604030504040204" pitchFamily="34" charset="0"/>
            </a:endParaRPr>
          </a:p>
        </p:txBody>
      </p:sp>
      <p:sp>
        <p:nvSpPr>
          <p:cNvPr id="17" name="Metin kutusu 16">
            <a:extLst>
              <a:ext uri="{FF2B5EF4-FFF2-40B4-BE49-F238E27FC236}">
                <a16:creationId xmlns:a16="http://schemas.microsoft.com/office/drawing/2014/main" id="{F906A16E-604B-5ABC-F1A1-85479C828309}"/>
              </a:ext>
            </a:extLst>
          </p:cNvPr>
          <p:cNvSpPr txBox="1"/>
          <p:nvPr/>
        </p:nvSpPr>
        <p:spPr>
          <a:xfrm>
            <a:off x="4210884" y="948618"/>
            <a:ext cx="7668126" cy="1754326"/>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Networking ve Organizasyon Komisyonumuzun </a:t>
            </a:r>
            <a:r>
              <a:rPr lang="tr-TR" sz="1200" dirty="0" err="1">
                <a:solidFill>
                  <a:srgbClr val="153B6B"/>
                </a:solidFill>
                <a:latin typeface="Verdana" panose="020B0604030504040204" pitchFamily="34" charset="0"/>
                <a:ea typeface="Verdana" panose="020B0604030504040204" pitchFamily="34" charset="0"/>
              </a:rPr>
              <a:t>organizasyonuyla;Mart</a:t>
            </a:r>
            <a:r>
              <a:rPr lang="tr-TR" sz="1200" dirty="0">
                <a:solidFill>
                  <a:srgbClr val="153B6B"/>
                </a:solidFill>
                <a:latin typeface="Verdana" panose="020B0604030504040204" pitchFamily="34" charset="0"/>
                <a:ea typeface="Verdana" panose="020B0604030504040204" pitchFamily="34" charset="0"/>
              </a:rPr>
              <a:t> ayı Aylık Üye Toplantımız 25 Mart 2026 tarihinde </a:t>
            </a:r>
            <a:r>
              <a:rPr lang="tr-TR" sz="1200" dirty="0" err="1">
                <a:solidFill>
                  <a:srgbClr val="153B6B"/>
                </a:solidFill>
                <a:latin typeface="Verdana" panose="020B0604030504040204" pitchFamily="34" charset="0"/>
                <a:ea typeface="Verdana" panose="020B0604030504040204" pitchFamily="34" charset="0"/>
              </a:rPr>
              <a:t>Ontur</a:t>
            </a:r>
            <a:r>
              <a:rPr lang="tr-TR" sz="1200" dirty="0">
                <a:solidFill>
                  <a:srgbClr val="153B6B"/>
                </a:solidFill>
                <a:latin typeface="Verdana" panose="020B0604030504040204" pitchFamily="34" charset="0"/>
                <a:ea typeface="Verdana" panose="020B0604030504040204" pitchFamily="34" charset="0"/>
              </a:rPr>
              <a:t> Otel’de sürdürülebilir değerler odağında </a:t>
            </a:r>
            <a:r>
              <a:rPr lang="tr-TR" sz="1200" dirty="0" err="1">
                <a:solidFill>
                  <a:srgbClr val="153B6B"/>
                </a:solidFill>
                <a:latin typeface="Verdana" panose="020B0604030504040204" pitchFamily="34" charset="0"/>
                <a:ea typeface="Verdana" panose="020B0604030504040204" pitchFamily="34" charset="0"/>
              </a:rPr>
              <a:t>gerçekleştirilmiştir.Etkinlik</a:t>
            </a:r>
            <a:r>
              <a:rPr lang="tr-TR" sz="1200" dirty="0">
                <a:solidFill>
                  <a:srgbClr val="153B6B"/>
                </a:solidFill>
                <a:latin typeface="Verdana" panose="020B0604030504040204" pitchFamily="34" charset="0"/>
                <a:ea typeface="Verdana" panose="020B0604030504040204" pitchFamily="34" charset="0"/>
              </a:rPr>
              <a:t> konuğumuz, </a:t>
            </a:r>
            <a:r>
              <a:rPr lang="tr-TR" sz="1200" dirty="0" err="1">
                <a:solidFill>
                  <a:srgbClr val="153B6B"/>
                </a:solidFill>
                <a:latin typeface="Verdana" panose="020B0604030504040204" pitchFamily="34" charset="0"/>
                <a:ea typeface="Verdana" panose="020B0604030504040204" pitchFamily="34" charset="0"/>
              </a:rPr>
              <a:t>Laetus</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Beauty</a:t>
            </a:r>
            <a:r>
              <a:rPr lang="tr-TR" sz="1200" dirty="0">
                <a:solidFill>
                  <a:srgbClr val="153B6B"/>
                </a:solidFill>
                <a:latin typeface="Verdana" panose="020B0604030504040204" pitchFamily="34" charset="0"/>
                <a:ea typeface="Verdana" panose="020B0604030504040204" pitchFamily="34" charset="0"/>
              </a:rPr>
              <a:t> Doğal Kişisel Bakım Ürünleri üreticisi Sayın Elif Bozkurt olmuştur. </a:t>
            </a:r>
            <a:r>
              <a:rPr lang="tr-TR" sz="1200" dirty="0" err="1">
                <a:solidFill>
                  <a:srgbClr val="153B6B"/>
                </a:solidFill>
                <a:latin typeface="Verdana" panose="020B0604030504040204" pitchFamily="34" charset="0"/>
                <a:ea typeface="Verdana" panose="020B0604030504040204" pitchFamily="34" charset="0"/>
              </a:rPr>
              <a:t>Laetus</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Beauty</a:t>
            </a:r>
            <a:r>
              <a:rPr lang="tr-TR" sz="1200" dirty="0">
                <a:solidFill>
                  <a:srgbClr val="153B6B"/>
                </a:solidFill>
                <a:latin typeface="Verdana" panose="020B0604030504040204" pitchFamily="34" charset="0"/>
                <a:ea typeface="Verdana" panose="020B0604030504040204" pitchFamily="34" charset="0"/>
              </a:rPr>
              <a:t>; tıbbi ve aromatik bitkilerden elde edilen içeriklerle katkısız, doğal ve yüksek kaliteli ürünler geliştiren, sağlığa ve çevreye duyarlı üretim anlayışıyla öne çıkan bir </a:t>
            </a:r>
            <a:r>
              <a:rPr lang="tr-TR" sz="1200" dirty="0" err="1">
                <a:solidFill>
                  <a:srgbClr val="153B6B"/>
                </a:solidFill>
                <a:latin typeface="Verdana" panose="020B0604030504040204" pitchFamily="34" charset="0"/>
                <a:ea typeface="Verdana" panose="020B0604030504040204" pitchFamily="34" charset="0"/>
              </a:rPr>
              <a:t>markadır.Sayın</a:t>
            </a:r>
            <a:r>
              <a:rPr lang="tr-TR" sz="1200" dirty="0">
                <a:solidFill>
                  <a:srgbClr val="153B6B"/>
                </a:solidFill>
                <a:latin typeface="Verdana" panose="020B0604030504040204" pitchFamily="34" charset="0"/>
                <a:ea typeface="Verdana" panose="020B0604030504040204" pitchFamily="34" charset="0"/>
              </a:rPr>
              <a:t> Elif Bozkurt, etkinliğimizde bu alandaki bilgi ve deneyimlerini bizlerle paylaşarak değerli katkılarda </a:t>
            </a:r>
            <a:r>
              <a:rPr lang="tr-TR" sz="1200" dirty="0" err="1">
                <a:solidFill>
                  <a:srgbClr val="153B6B"/>
                </a:solidFill>
                <a:latin typeface="Verdana" panose="020B0604030504040204" pitchFamily="34" charset="0"/>
                <a:ea typeface="Verdana" panose="020B0604030504040204" pitchFamily="34" charset="0"/>
              </a:rPr>
              <a:t>bulunmuştur.Ayrıca</a:t>
            </a:r>
            <a:r>
              <a:rPr lang="tr-TR" sz="1200" dirty="0">
                <a:solidFill>
                  <a:srgbClr val="153B6B"/>
                </a:solidFill>
                <a:latin typeface="Verdana" panose="020B0604030504040204" pitchFamily="34" charset="0"/>
                <a:ea typeface="Verdana" panose="020B0604030504040204" pitchFamily="34" charset="0"/>
              </a:rPr>
              <a:t> Şubat ve Mart aylarında doğan üyelerimizin doğum günleri kutlanmış, pasta kesimi </a:t>
            </a:r>
            <a:r>
              <a:rPr lang="tr-TR" sz="1200" dirty="0" err="1">
                <a:solidFill>
                  <a:srgbClr val="153B6B"/>
                </a:solidFill>
                <a:latin typeface="Verdana" panose="020B0604030504040204" pitchFamily="34" charset="0"/>
                <a:ea typeface="Verdana" panose="020B0604030504040204" pitchFamily="34" charset="0"/>
              </a:rPr>
              <a:t>gerçekleştirilmiştir.Katılım</a:t>
            </a:r>
            <a:r>
              <a:rPr lang="tr-TR" sz="1200" dirty="0">
                <a:solidFill>
                  <a:srgbClr val="153B6B"/>
                </a:solidFill>
                <a:latin typeface="Verdana" panose="020B0604030504040204" pitchFamily="34" charset="0"/>
                <a:ea typeface="Verdana" panose="020B0604030504040204" pitchFamily="34" charset="0"/>
              </a:rPr>
              <a:t> sağlayan tüm üyelerimize ve kıymetli konuğumuza teşekkür ederiz.</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597" y="2963309"/>
            <a:ext cx="5554413" cy="3700628"/>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12" y="2950750"/>
            <a:ext cx="5547807" cy="3737835"/>
          </a:xfrm>
          <a:prstGeom prst="rect">
            <a:avLst/>
          </a:prstGeom>
        </p:spPr>
      </p:pic>
    </p:spTree>
    <p:extLst>
      <p:ext uri="{BB962C8B-B14F-4D97-AF65-F5344CB8AC3E}">
        <p14:creationId xmlns:p14="http://schemas.microsoft.com/office/powerpoint/2010/main" val="4109533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FD0AF6-E00A-88A9-C689-667748D86496}"/>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56F03D5-FCAA-D512-A01D-F3910186CA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89614147-7A2D-6083-6203-3674E6C6F4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D596E2EF-076F-3BD8-9414-CDF5076C6F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2B268E-03EB-1FB6-CD35-CDA1CC86B2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F956727A-50FC-E209-C5FD-64D355E022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C5E935DA-A64D-56BE-750C-D5D06DD03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FAFBB1D-6E28-A9DD-05B8-0E8A87EB2E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8893820-0631-E5BA-675E-E8EB4A067411}"/>
              </a:ext>
            </a:extLst>
          </p:cNvPr>
          <p:cNvSpPr>
            <a:spLocks noGrp="1"/>
          </p:cNvSpPr>
          <p:nvPr>
            <p:ph type="title"/>
          </p:nvPr>
        </p:nvSpPr>
        <p:spPr>
          <a:xfrm>
            <a:off x="-71484" y="1303747"/>
            <a:ext cx="4040883" cy="845200"/>
          </a:xfrm>
        </p:spPr>
        <p:txBody>
          <a:bodyPr anchor="b">
            <a:normAutofit fontScale="90000"/>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AYLIK ÜYE TOPLANTIMIZ</a:t>
            </a:r>
            <a:endParaRPr lang="tr-TR" sz="20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6E7471FE-527C-9F38-970D-87B47B8D2A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0" name="İçerik Yer Tutucusu 2">
            <a:extLst>
              <a:ext uri="{FF2B5EF4-FFF2-40B4-BE49-F238E27FC236}">
                <a16:creationId xmlns:a16="http://schemas.microsoft.com/office/drawing/2014/main" id="{3574D074-AE91-32EE-1F73-2B14A9BD7D56}"/>
              </a:ext>
            </a:extLst>
          </p:cNvPr>
          <p:cNvSpPr txBox="1">
            <a:spLocks/>
          </p:cNvSpPr>
          <p:nvPr/>
        </p:nvSpPr>
        <p:spPr>
          <a:xfrm>
            <a:off x="173058" y="1618458"/>
            <a:ext cx="3515856" cy="2076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tr-TR" sz="1600" b="1" dirty="0">
              <a:solidFill>
                <a:srgbClr val="EF9305"/>
              </a:solidFill>
              <a:latin typeface="Verdana" panose="020B0604030504040204" pitchFamily="34" charset="0"/>
              <a:ea typeface="Verdana" panose="020B0604030504040204" pitchFamily="34" charset="0"/>
            </a:endParaRPr>
          </a:p>
          <a:p>
            <a:pPr marL="0" indent="0">
              <a:lnSpc>
                <a:spcPct val="100000"/>
              </a:lnSpc>
              <a:buNone/>
            </a:pPr>
            <a:endParaRPr lang="tr-TR" sz="1600" b="1" dirty="0">
              <a:solidFill>
                <a:srgbClr val="E27F2D"/>
              </a:solidFill>
              <a:latin typeface="Verdana" panose="020B0604030504040204" pitchFamily="34" charset="0"/>
              <a:ea typeface="Verdana" panose="020B0604030504040204" pitchFamily="34"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954" y="378605"/>
            <a:ext cx="4844788" cy="3230868"/>
          </a:xfrm>
          <a:prstGeom prst="rect">
            <a:avLst/>
          </a:prstGeom>
        </p:spPr>
      </p:pic>
      <p:pic>
        <p:nvPicPr>
          <p:cNvPr id="6" name="Resim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0058" y="3829826"/>
            <a:ext cx="3557700" cy="2445919"/>
          </a:xfrm>
          <a:prstGeom prst="rect">
            <a:avLst/>
          </a:prstGeom>
        </p:spPr>
      </p:pic>
      <p:pic>
        <p:nvPicPr>
          <p:cNvPr id="7" name="Resim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2678" y="3832457"/>
            <a:ext cx="3663785" cy="2443287"/>
          </a:xfrm>
          <a:prstGeom prst="rect">
            <a:avLst/>
          </a:prstGeom>
        </p:spPr>
      </p:pic>
      <p:pic>
        <p:nvPicPr>
          <p:cNvPr id="8" name="Resim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50618" y="3829553"/>
            <a:ext cx="3668140" cy="2446191"/>
          </a:xfrm>
          <a:prstGeom prst="rect">
            <a:avLst/>
          </a:prstGeom>
        </p:spPr>
      </p:pic>
    </p:spTree>
    <p:extLst>
      <p:ext uri="{BB962C8B-B14F-4D97-AF65-F5344CB8AC3E}">
        <p14:creationId xmlns:p14="http://schemas.microsoft.com/office/powerpoint/2010/main" val="210296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047" y="1624262"/>
            <a:ext cx="4744096" cy="5029199"/>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842" y="673772"/>
            <a:ext cx="3133397" cy="6174090"/>
          </a:xfrm>
          <a:prstGeom prst="rect">
            <a:avLst/>
          </a:prstGeom>
        </p:spPr>
      </p:pic>
    </p:spTree>
    <p:extLst>
      <p:ext uri="{BB962C8B-B14F-4D97-AF65-F5344CB8AC3E}">
        <p14:creationId xmlns:p14="http://schemas.microsoft.com/office/powerpoint/2010/main" val="247825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864" y="834319"/>
            <a:ext cx="3467376" cy="5863903"/>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7270" y="834318"/>
            <a:ext cx="3552921" cy="6013539"/>
          </a:xfrm>
          <a:prstGeom prst="rect">
            <a:avLst/>
          </a:prstGeom>
        </p:spPr>
      </p:pic>
    </p:spTree>
    <p:extLst>
      <p:ext uri="{BB962C8B-B14F-4D97-AF65-F5344CB8AC3E}">
        <p14:creationId xmlns:p14="http://schemas.microsoft.com/office/powerpoint/2010/main" val="1041541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6" name="Resim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24491" y="1202606"/>
            <a:ext cx="3243357" cy="5426793"/>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505" y="1202606"/>
            <a:ext cx="3358925" cy="5645252"/>
          </a:xfrm>
          <a:prstGeom prst="rect">
            <a:avLst/>
          </a:prstGeom>
        </p:spPr>
      </p:pic>
    </p:spTree>
    <p:extLst>
      <p:ext uri="{BB962C8B-B14F-4D97-AF65-F5344CB8AC3E}">
        <p14:creationId xmlns:p14="http://schemas.microsoft.com/office/powerpoint/2010/main" val="156086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662BE9-50D6-B34C-7BFC-C48A8FFFA25F}"/>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E80A7AC1-A8ED-05A3-5C5B-7DA89CB397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E6FA0AB5-665A-2196-1E28-5B430544BE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530ACA9-4219-0F13-4E35-58599BF001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39D1F1-ED4E-7124-90D0-B73D39BD75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005ED0E3-F6A6-D024-AA2D-A58DCBDFD0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C1B75C7F-07C9-020D-66B7-BB2E0970EE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EEA36D44-E892-95D9-67C8-808A7E74F6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70F1232-74E8-5BF3-8544-D05BADAD7FCA}"/>
              </a:ext>
            </a:extLst>
          </p:cNvPr>
          <p:cNvSpPr>
            <a:spLocks noGrp="1"/>
          </p:cNvSpPr>
          <p:nvPr>
            <p:ph type="title"/>
          </p:nvPr>
        </p:nvSpPr>
        <p:spPr>
          <a:xfrm>
            <a:off x="539473" y="243463"/>
            <a:ext cx="3201366" cy="1396928"/>
          </a:xfrm>
        </p:spPr>
        <p:txBody>
          <a:bodyPr anchor="b">
            <a:normAutofit fontScale="90000"/>
          </a:bodyPr>
          <a:lstStyle/>
          <a:p>
            <a:pPr algn="r"/>
            <a: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t>MUTLU GÜNLERİMİZ</a:t>
            </a:r>
            <a:endParaRPr lang="tr-TR" sz="4000" dirty="0">
              <a:solidFill>
                <a:srgbClr val="FFFFFF"/>
              </a:solidFill>
            </a:endParaRPr>
          </a:p>
        </p:txBody>
      </p:sp>
      <p:sp>
        <p:nvSpPr>
          <p:cNvPr id="30" name="İçerik Yer Tutucusu 2">
            <a:extLst>
              <a:ext uri="{FF2B5EF4-FFF2-40B4-BE49-F238E27FC236}">
                <a16:creationId xmlns:a16="http://schemas.microsoft.com/office/drawing/2014/main" id="{3ADD44B4-D3C8-F2EB-E05D-508385B8C8D1}"/>
              </a:ext>
            </a:extLst>
          </p:cNvPr>
          <p:cNvSpPr txBox="1">
            <a:spLocks/>
          </p:cNvSpPr>
          <p:nvPr/>
        </p:nvSpPr>
        <p:spPr>
          <a:xfrm>
            <a:off x="4280312" y="834319"/>
            <a:ext cx="6776501" cy="46811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6 MART			İNCİ ÖZTEMUR</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13 MART		ELİF SAĞDIÇ</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17 MART		ÖZLEM ÖZMEN EKİNCİ</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25 MART		AYLA ALKAN</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26 MART		FİGEN BAYÜLKEN</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1 NİSAN		NEŞE CAN</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13 NİSAN		NUR KIVRAK</a:t>
            </a:r>
          </a:p>
          <a:p>
            <a:endParaRPr lang="tr-TR" sz="1200" b="1" dirty="0">
              <a:solidFill>
                <a:srgbClr val="002060"/>
              </a:solidFill>
              <a:latin typeface="Verdana" panose="020B0604030504040204" pitchFamily="34" charset="0"/>
              <a:ea typeface="Verdana" panose="020B0604030504040204" pitchFamily="34" charset="0"/>
            </a:endParaRPr>
          </a:p>
          <a:p>
            <a:r>
              <a:rPr lang="tr-TR" sz="1200" b="1" dirty="0" smtClean="0">
                <a:solidFill>
                  <a:srgbClr val="002060"/>
                </a:solidFill>
                <a:latin typeface="Verdana" panose="020B0604030504040204" pitchFamily="34" charset="0"/>
                <a:ea typeface="Verdana" panose="020B0604030504040204" pitchFamily="34" charset="0"/>
              </a:rPr>
              <a:t>30 NİSAN		ŞEYDA ATABAY</a:t>
            </a:r>
          </a:p>
          <a:p>
            <a:endParaRPr lang="tr-TR" sz="1200" b="1" dirty="0">
              <a:solidFill>
                <a:srgbClr val="002060"/>
              </a:solidFill>
              <a:latin typeface="Verdana" panose="020B0604030504040204" pitchFamily="34" charset="0"/>
              <a:ea typeface="Verdana" panose="020B0604030504040204" pitchFamily="34" charset="0"/>
            </a:endParaRPr>
          </a:p>
          <a:p>
            <a:endParaRPr lang="tr-TR" sz="1200" b="1" dirty="0" smtClean="0">
              <a:solidFill>
                <a:srgbClr val="002060"/>
              </a:solidFill>
              <a:latin typeface="Verdana" panose="020B0604030504040204" pitchFamily="34" charset="0"/>
              <a:ea typeface="Verdana" panose="020B0604030504040204" pitchFamily="34" charset="0"/>
            </a:endParaRPr>
          </a:p>
          <a:p>
            <a:endParaRPr lang="tr-TR" sz="1200" b="1" dirty="0">
              <a:solidFill>
                <a:srgbClr val="002060"/>
              </a:solidFill>
              <a:latin typeface="Verdana" panose="020B0604030504040204" pitchFamily="34" charset="0"/>
              <a:ea typeface="Verdana" panose="020B0604030504040204" pitchFamily="34" charset="0"/>
            </a:endParaRPr>
          </a:p>
          <a:p>
            <a:endParaRPr lang="tr-TR" sz="1200" b="1" dirty="0" smtClean="0">
              <a:solidFill>
                <a:srgbClr val="002060"/>
              </a:solidFill>
              <a:latin typeface="Verdana" panose="020B0604030504040204" pitchFamily="34" charset="0"/>
              <a:ea typeface="Verdana" panose="020B0604030504040204" pitchFamily="34" charset="0"/>
            </a:endParaRPr>
          </a:p>
          <a:p>
            <a:endParaRPr lang="tr-TR" sz="1200" b="1" dirty="0" smtClean="0">
              <a:solidFill>
                <a:srgbClr val="002060"/>
              </a:solidFill>
              <a:latin typeface="Verdana" panose="020B0604030504040204" pitchFamily="34" charset="0"/>
              <a:ea typeface="Verdana" panose="020B0604030504040204" pitchFamily="34" charset="0"/>
            </a:endParaRPr>
          </a:p>
          <a:p>
            <a:endParaRPr lang="tr-TR" sz="1200" b="1" dirty="0">
              <a:solidFill>
                <a:srgbClr val="002060"/>
              </a:solidFill>
              <a:latin typeface="Verdana" panose="020B0604030504040204" pitchFamily="34" charset="0"/>
              <a:ea typeface="Verdana" panose="020B0604030504040204" pitchFamily="34" charset="0"/>
            </a:endParaRPr>
          </a:p>
          <a:p>
            <a:endParaRPr lang="tr-TR" sz="1200" b="1" dirty="0">
              <a:solidFill>
                <a:srgbClr val="002060"/>
              </a:solidFill>
              <a:latin typeface="Verdana" panose="020B0604030504040204" pitchFamily="34" charset="0"/>
              <a:ea typeface="Verdana" panose="020B0604030504040204" pitchFamily="34" charset="0"/>
            </a:endParaRPr>
          </a:p>
          <a:p>
            <a:endParaRPr lang="tr-TR" sz="1200" b="1" dirty="0">
              <a:solidFill>
                <a:schemeClr val="tx2"/>
              </a:solidFill>
              <a:latin typeface="Verdana" panose="020B0604030504040204" pitchFamily="34" charset="0"/>
              <a:ea typeface="Verdana" panose="020B0604030504040204" pitchFamily="34" charset="0"/>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8C33250F-4C9D-19D8-D3C2-01D465DE71E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Tree>
    <p:extLst>
      <p:ext uri="{BB962C8B-B14F-4D97-AF65-F5344CB8AC3E}">
        <p14:creationId xmlns:p14="http://schemas.microsoft.com/office/powerpoint/2010/main" val="2442306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573" y="834319"/>
            <a:ext cx="3429296" cy="5770911"/>
          </a:xfrm>
          <a:prstGeom prst="rect">
            <a:avLst/>
          </a:prstGeom>
        </p:spPr>
      </p:pic>
      <p:pic>
        <p:nvPicPr>
          <p:cNvPr id="5" name="Resim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75735" y="948618"/>
            <a:ext cx="3502238" cy="5656612"/>
          </a:xfrm>
          <a:prstGeom prst="rect">
            <a:avLst/>
          </a:prstGeom>
        </p:spPr>
      </p:pic>
    </p:spTree>
    <p:extLst>
      <p:ext uri="{BB962C8B-B14F-4D97-AF65-F5344CB8AC3E}">
        <p14:creationId xmlns:p14="http://schemas.microsoft.com/office/powerpoint/2010/main" val="1621325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115" y="1732029"/>
            <a:ext cx="3213762" cy="4228261"/>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826" y="1519087"/>
            <a:ext cx="5019514" cy="4922985"/>
          </a:xfrm>
          <a:prstGeom prst="rect">
            <a:avLst/>
          </a:prstGeom>
        </p:spPr>
      </p:pic>
    </p:spTree>
    <p:extLst>
      <p:ext uri="{BB962C8B-B14F-4D97-AF65-F5344CB8AC3E}">
        <p14:creationId xmlns:p14="http://schemas.microsoft.com/office/powerpoint/2010/main" val="2179230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8505D-A64D-5DEE-644A-0A2DF5F45AC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99F19CA-83A4-9EE3-BBEB-9F31834CB9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13925872-FC58-1AAF-BB6C-1555BC8E6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3964D448-10C0-E095-7526-9DB8BBA427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D2DB94-E094-AF77-B8CF-65A748E70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6E0C2F6-86BA-EBA8-87AB-725520566F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8AC4C4E8-84A7-7BCA-ECF3-F4FBC61BD4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A913A64D-162D-5422-5F8B-9891934B3C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8FB198-7083-C225-7BFC-0B92DE4BD011}"/>
              </a:ext>
            </a:extLst>
          </p:cNvPr>
          <p:cNvSpPr>
            <a:spLocks noGrp="1"/>
          </p:cNvSpPr>
          <p:nvPr>
            <p:ph type="title"/>
          </p:nvPr>
        </p:nvSpPr>
        <p:spPr>
          <a:xfrm>
            <a:off x="-3057" y="511383"/>
            <a:ext cx="4040883" cy="1584811"/>
          </a:xfrm>
        </p:spPr>
        <p:txBody>
          <a:bodyPr anchor="b">
            <a:normAutofit/>
          </a:bodyPr>
          <a:lstStyle/>
          <a:p>
            <a:pPr algn="r"/>
            <a:r>
              <a:rPr lang="tr-TR" sz="36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BASINDA BİZ</a:t>
            </a:r>
            <a:endParaRPr lang="tr-TR" sz="36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77D220E4-BA9E-F929-A29D-6D4F02553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662" y="582693"/>
            <a:ext cx="2298952" cy="585937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9" y="4008431"/>
            <a:ext cx="8248763" cy="2433641"/>
          </a:xfrm>
          <a:prstGeom prst="rect">
            <a:avLst/>
          </a:prstGeom>
        </p:spPr>
      </p:pic>
    </p:spTree>
    <p:extLst>
      <p:ext uri="{BB962C8B-B14F-4D97-AF65-F5344CB8AC3E}">
        <p14:creationId xmlns:p14="http://schemas.microsoft.com/office/powerpoint/2010/main" val="2794882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4861F3-D628-8DDE-E80E-4D1490953C62}"/>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BA12E5E8-4CC4-9FFE-4FAA-D056F785B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4A9BA7AE-842E-8E6F-2FAF-7DF4EAD233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6269BCEF-A25B-642A-9D82-2455FD733E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7C45D1-30CA-9D09-AB09-3EB50744EC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DEC5276C-1404-8922-626F-C556DA7ADB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A8F0206A-B04C-DFEB-F376-30932202A2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9A4BECB-7F0C-A85A-DE62-716F65ABD3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981E62D-82FE-264A-231D-0FC6B04C98DC}"/>
              </a:ext>
            </a:extLst>
          </p:cNvPr>
          <p:cNvSpPr>
            <a:spLocks noGrp="1"/>
          </p:cNvSpPr>
          <p:nvPr>
            <p:ph type="title"/>
          </p:nvPr>
        </p:nvSpPr>
        <p:spPr>
          <a:xfrm>
            <a:off x="317486" y="227147"/>
            <a:ext cx="3402844" cy="1471037"/>
          </a:xfrm>
        </p:spPr>
        <p:txBody>
          <a:bodyPr anchor="b">
            <a:normAutofit/>
          </a:bodyPr>
          <a:lstStyle/>
          <a:p>
            <a:pPr algn="ctr"/>
            <a: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t>ÜYELERİMİZİ TANIYALIM</a:t>
            </a:r>
            <a:endParaRPr lang="tr-TR" sz="4000" dirty="0">
              <a:solidFill>
                <a:srgbClr val="FFFFFF"/>
              </a:solidFill>
            </a:endParaRPr>
          </a:p>
        </p:txBody>
      </p:sp>
      <p:sp>
        <p:nvSpPr>
          <p:cNvPr id="30" name="İçerik Yer Tutucusu 2">
            <a:extLst>
              <a:ext uri="{FF2B5EF4-FFF2-40B4-BE49-F238E27FC236}">
                <a16:creationId xmlns:a16="http://schemas.microsoft.com/office/drawing/2014/main" id="{35518B66-396D-3B19-F274-ABDC5E976A69}"/>
              </a:ext>
            </a:extLst>
          </p:cNvPr>
          <p:cNvSpPr txBox="1">
            <a:spLocks/>
          </p:cNvSpPr>
          <p:nvPr/>
        </p:nvSpPr>
        <p:spPr>
          <a:xfrm>
            <a:off x="4225569" y="590454"/>
            <a:ext cx="7857197" cy="6024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tr-TR" sz="1400" dirty="0">
              <a:latin typeface="Univers" panose="020B0503020202020204" pitchFamily="34" charset="0"/>
            </a:endParaRPr>
          </a:p>
        </p:txBody>
      </p:sp>
      <p:sp>
        <p:nvSpPr>
          <p:cNvPr id="4" name="İçerik Yer Tutucusu 3">
            <a:extLst>
              <a:ext uri="{FF2B5EF4-FFF2-40B4-BE49-F238E27FC236}">
                <a16:creationId xmlns:a16="http://schemas.microsoft.com/office/drawing/2014/main" id="{12833704-4A57-7D3F-2279-025DC46C25E0}"/>
              </a:ext>
            </a:extLst>
          </p:cNvPr>
          <p:cNvSpPr>
            <a:spLocks noGrp="1"/>
          </p:cNvSpPr>
          <p:nvPr>
            <p:ph idx="1"/>
          </p:nvPr>
        </p:nvSpPr>
        <p:spPr>
          <a:xfrm>
            <a:off x="4137173" y="1812225"/>
            <a:ext cx="7691312" cy="4588804"/>
          </a:xfrm>
        </p:spPr>
        <p:txBody>
          <a:bodyPr>
            <a:noAutofit/>
          </a:bodyPr>
          <a:lstStyle/>
          <a:p>
            <a:pPr marL="0" indent="0" algn="just">
              <a:buNone/>
            </a:pPr>
            <a:r>
              <a:rPr lang="tr-TR" sz="1200" dirty="0">
                <a:solidFill>
                  <a:srgbClr val="153B6B"/>
                </a:solidFill>
                <a:latin typeface="Verdana" panose="020B0604030504040204" pitchFamily="34" charset="0"/>
                <a:ea typeface="Verdana" panose="020B0604030504040204" pitchFamily="34" charset="0"/>
              </a:rPr>
              <a:t>İzmir doğumlu olan Ceren Tekin, Dokuz Eylül Üniversitesi Hukuk Fakültesi mezunudur. Avrupa Birliği Hukuku alanında yüksek lisans eğitimini tamamlamış, ayrıca Almanya’da </a:t>
            </a:r>
            <a:r>
              <a:rPr lang="tr-TR" sz="1200" dirty="0" err="1">
                <a:solidFill>
                  <a:srgbClr val="153B6B"/>
                </a:solidFill>
                <a:latin typeface="Verdana" panose="020B0604030504040204" pitchFamily="34" charset="0"/>
                <a:ea typeface="Verdana" panose="020B0604030504040204" pitchFamily="34" charset="0"/>
              </a:rPr>
              <a:t>Justus</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Liebig</a:t>
            </a:r>
            <a:r>
              <a:rPr lang="tr-TR" sz="1200" dirty="0">
                <a:solidFill>
                  <a:srgbClr val="153B6B"/>
                </a:solidFill>
                <a:latin typeface="Verdana" panose="020B0604030504040204" pitchFamily="34" charset="0"/>
                <a:ea typeface="Verdana" panose="020B0604030504040204" pitchFamily="34" charset="0"/>
              </a:rPr>
              <a:t> Üniversitesi’nde </a:t>
            </a:r>
            <a:r>
              <a:rPr lang="tr-TR" sz="1200" dirty="0" err="1">
                <a:solidFill>
                  <a:srgbClr val="153B6B"/>
                </a:solidFill>
                <a:latin typeface="Verdana" panose="020B0604030504040204" pitchFamily="34" charset="0"/>
                <a:ea typeface="Verdana" panose="020B0604030504040204" pitchFamily="34" charset="0"/>
              </a:rPr>
              <a:t>master</a:t>
            </a:r>
            <a:r>
              <a:rPr lang="tr-TR" sz="1200" dirty="0">
                <a:solidFill>
                  <a:srgbClr val="153B6B"/>
                </a:solidFill>
                <a:latin typeface="Verdana" panose="020B0604030504040204" pitchFamily="34" charset="0"/>
                <a:ea typeface="Verdana" panose="020B0604030504040204" pitchFamily="34" charset="0"/>
              </a:rPr>
              <a:t> eğitimini sürdürerek uluslararası hukuk perspektifini akademik olarak da geliştirmiştir. Nihayet Ağustos 2026’da başlamak üzere Florida International </a:t>
            </a:r>
            <a:r>
              <a:rPr lang="tr-TR" sz="1200" dirty="0" err="1">
                <a:solidFill>
                  <a:srgbClr val="153B6B"/>
                </a:solidFill>
                <a:latin typeface="Verdana" panose="020B0604030504040204" pitchFamily="34" charset="0"/>
                <a:ea typeface="Verdana" panose="020B0604030504040204" pitchFamily="34" charset="0"/>
              </a:rPr>
              <a:t>University</a:t>
            </a:r>
            <a:r>
              <a:rPr lang="tr-TR" sz="1200" dirty="0">
                <a:solidFill>
                  <a:srgbClr val="153B6B"/>
                </a:solidFill>
                <a:latin typeface="Verdana" panose="020B0604030504040204" pitchFamily="34" charset="0"/>
                <a:ea typeface="Verdana" panose="020B0604030504040204" pitchFamily="34" charset="0"/>
              </a:rPr>
              <a:t> çatısı altında “Master of </a:t>
            </a:r>
            <a:r>
              <a:rPr lang="tr-TR" sz="1200" dirty="0" err="1">
                <a:solidFill>
                  <a:srgbClr val="153B6B"/>
                </a:solidFill>
                <a:latin typeface="Verdana" panose="020B0604030504040204" pitchFamily="34" charset="0"/>
                <a:ea typeface="Verdana" panose="020B0604030504040204" pitchFamily="34" charset="0"/>
              </a:rPr>
              <a:t>Laws</a:t>
            </a:r>
            <a:r>
              <a:rPr lang="tr-TR" sz="1200" dirty="0">
                <a:solidFill>
                  <a:srgbClr val="153B6B"/>
                </a:solidFill>
                <a:latin typeface="Verdana" panose="020B0604030504040204" pitchFamily="34" charset="0"/>
                <a:ea typeface="Verdana" panose="020B0604030504040204" pitchFamily="34" charset="0"/>
              </a:rPr>
              <a:t>” (LLM) programına kabul edilmiştir.  2004 yılından bu yana İzmir Barosu’na kayıtlı olarak avukatlık mesleğini sürdürmektedir. </a:t>
            </a:r>
            <a:endParaRPr lang="tr-TR" sz="1200" dirty="0" smtClean="0">
              <a:solidFill>
                <a:srgbClr val="153B6B"/>
              </a:solidFill>
              <a:latin typeface="Verdana" panose="020B0604030504040204" pitchFamily="34" charset="0"/>
              <a:ea typeface="Verdana" panose="020B0604030504040204" pitchFamily="34" charset="0"/>
            </a:endParaRPr>
          </a:p>
          <a:p>
            <a:pPr marL="0" indent="0" algn="just">
              <a:buNone/>
            </a:pPr>
            <a:r>
              <a:rPr lang="tr-TR" sz="1200" dirty="0" smtClean="0">
                <a:solidFill>
                  <a:srgbClr val="153B6B"/>
                </a:solidFill>
                <a:latin typeface="Verdana" panose="020B0604030504040204" pitchFamily="34" charset="0"/>
                <a:ea typeface="Verdana" panose="020B0604030504040204" pitchFamily="34" charset="0"/>
              </a:rPr>
              <a:t>Ceren </a:t>
            </a:r>
            <a:r>
              <a:rPr lang="tr-TR" sz="1200" dirty="0">
                <a:solidFill>
                  <a:srgbClr val="153B6B"/>
                </a:solidFill>
                <a:latin typeface="Verdana" panose="020B0604030504040204" pitchFamily="34" charset="0"/>
                <a:ea typeface="Verdana" panose="020B0604030504040204" pitchFamily="34" charset="0"/>
              </a:rPr>
              <a:t>Tekin, hem yerli hem de yabancı müvekkillere Türkçe ve İngilizce hukuki danışmanlık sunmaktadır. Akademik ve mesleki üretime de önem veren Ceren Tekin’in Avrupa Birliği ve Türk hukuku kapsamında çok uluslu şirketlerin iflasına ilişkin yayımlanmış bir çalışması ile alternatif uyuşmazlık çözüm yöntemleri üzerine ortak akademik yayını bulunmaktadır. </a:t>
            </a:r>
            <a:endParaRPr lang="tr-TR" sz="1200" dirty="0" smtClean="0">
              <a:solidFill>
                <a:srgbClr val="153B6B"/>
              </a:solidFill>
              <a:latin typeface="Verdana" panose="020B0604030504040204" pitchFamily="34" charset="0"/>
              <a:ea typeface="Verdana" panose="020B0604030504040204" pitchFamily="34" charset="0"/>
            </a:endParaRPr>
          </a:p>
          <a:p>
            <a:pPr marL="0" indent="0" algn="just">
              <a:buNone/>
            </a:pPr>
            <a:r>
              <a:rPr lang="tr-TR" sz="1200" dirty="0" smtClean="0">
                <a:solidFill>
                  <a:srgbClr val="153B6B"/>
                </a:solidFill>
                <a:latin typeface="Verdana" panose="020B0604030504040204" pitchFamily="34" charset="0"/>
                <a:ea typeface="Verdana" panose="020B0604030504040204" pitchFamily="34" charset="0"/>
              </a:rPr>
              <a:t>Bunun </a:t>
            </a:r>
            <a:r>
              <a:rPr lang="tr-TR" sz="1200" dirty="0">
                <a:solidFill>
                  <a:srgbClr val="153B6B"/>
                </a:solidFill>
                <a:latin typeface="Verdana" panose="020B0604030504040204" pitchFamily="34" charset="0"/>
                <a:ea typeface="Verdana" panose="020B0604030504040204" pitchFamily="34" charset="0"/>
              </a:rPr>
              <a:t>yanında girişimcilik ekosistemi, kadınların ekonomik hayatta güçlenmesi ve genç girişimlerin desteklenmesi alanlarına ilgi duymakta; Dokuz Eylül Üniversitesi </a:t>
            </a:r>
            <a:r>
              <a:rPr lang="tr-TR" sz="1200" dirty="0" err="1">
                <a:solidFill>
                  <a:srgbClr val="153B6B"/>
                </a:solidFill>
                <a:latin typeface="Verdana" panose="020B0604030504040204" pitchFamily="34" charset="0"/>
                <a:ea typeface="Verdana" panose="020B0604030504040204" pitchFamily="34" charset="0"/>
              </a:rPr>
              <a:t>Teknopark’ı</a:t>
            </a:r>
            <a:r>
              <a:rPr lang="tr-TR" sz="1200" dirty="0">
                <a:solidFill>
                  <a:srgbClr val="153B6B"/>
                </a:solidFill>
                <a:latin typeface="Verdana" panose="020B0604030504040204" pitchFamily="34" charset="0"/>
                <a:ea typeface="Verdana" panose="020B0604030504040204" pitchFamily="34" charset="0"/>
              </a:rPr>
              <a:t> (</a:t>
            </a:r>
            <a:r>
              <a:rPr lang="tr-TR" sz="1200" dirty="0" err="1">
                <a:solidFill>
                  <a:srgbClr val="153B6B"/>
                </a:solidFill>
                <a:latin typeface="Verdana" panose="020B0604030504040204" pitchFamily="34" charset="0"/>
                <a:ea typeface="Verdana" panose="020B0604030504040204" pitchFamily="34" charset="0"/>
              </a:rPr>
              <a:t>Depark</a:t>
            </a:r>
            <a:r>
              <a:rPr lang="tr-TR" sz="1200" dirty="0">
                <a:solidFill>
                  <a:srgbClr val="153B6B"/>
                </a:solidFill>
                <a:latin typeface="Verdana" panose="020B0604030504040204" pitchFamily="34" charset="0"/>
                <a:ea typeface="Verdana" panose="020B0604030504040204" pitchFamily="34" charset="0"/>
              </a:rPr>
              <a:t>) ve İzmir Kalkınma Ajansı nezdinde hukuk </a:t>
            </a:r>
            <a:r>
              <a:rPr lang="tr-TR" sz="1200" dirty="0" err="1">
                <a:solidFill>
                  <a:srgbClr val="153B6B"/>
                </a:solidFill>
                <a:latin typeface="Verdana" panose="020B0604030504040204" pitchFamily="34" charset="0"/>
                <a:ea typeface="Verdana" panose="020B0604030504040204" pitchFamily="34" charset="0"/>
              </a:rPr>
              <a:t>mentoru</a:t>
            </a:r>
            <a:r>
              <a:rPr lang="tr-TR" sz="1200" dirty="0">
                <a:solidFill>
                  <a:srgbClr val="153B6B"/>
                </a:solidFill>
                <a:latin typeface="Verdana" panose="020B0604030504040204" pitchFamily="34" charset="0"/>
                <a:ea typeface="Verdana" panose="020B0604030504040204" pitchFamily="34" charset="0"/>
              </a:rPr>
              <a:t> olarak katkı sunmaktadır.  </a:t>
            </a:r>
            <a:endParaRPr lang="tr-TR" sz="1200" dirty="0" smtClean="0">
              <a:solidFill>
                <a:srgbClr val="153B6B"/>
              </a:solidFill>
              <a:latin typeface="Verdana" panose="020B0604030504040204" pitchFamily="34" charset="0"/>
              <a:ea typeface="Verdana" panose="020B0604030504040204" pitchFamily="34" charset="0"/>
            </a:endParaRPr>
          </a:p>
          <a:p>
            <a:pPr marL="0" indent="0" algn="just">
              <a:buNone/>
            </a:pPr>
            <a:r>
              <a:rPr lang="tr-TR" sz="1200" dirty="0" smtClean="0">
                <a:solidFill>
                  <a:srgbClr val="153B6B"/>
                </a:solidFill>
                <a:latin typeface="Verdana" panose="020B0604030504040204" pitchFamily="34" charset="0"/>
                <a:ea typeface="Verdana" panose="020B0604030504040204" pitchFamily="34" charset="0"/>
              </a:rPr>
              <a:t>Mesleki </a:t>
            </a:r>
            <a:r>
              <a:rPr lang="tr-TR" sz="1200" dirty="0">
                <a:solidFill>
                  <a:srgbClr val="153B6B"/>
                </a:solidFill>
                <a:latin typeface="Verdana" panose="020B0604030504040204" pitchFamily="34" charset="0"/>
                <a:ea typeface="Verdana" panose="020B0604030504040204" pitchFamily="34" charset="0"/>
              </a:rPr>
              <a:t>disiplinini sanatsal yönüyle de birleştiren Ceren Tekin, uzun yıllardır müzikle ilgilenmekte; gitar ve vokal performanslarıyla üretmeye devam etmektedir. Hukuki birikimini toplumsal fayda, kadınların güçlenmesi ve sürdürülebilir kalkınma hedefleriyle buluşturmayı önemsemektedir. Bu çerçevede, USKD çatısı altında da bilgi, deneyim ve enerjisini ortak projelere yansıtmayı hedeflemektedir.</a:t>
            </a:r>
            <a:endParaRPr lang="tr-TR" sz="1200" dirty="0" smtClean="0">
              <a:solidFill>
                <a:srgbClr val="153B6B"/>
              </a:solidFill>
              <a:latin typeface="Verdana" panose="020B0604030504040204" pitchFamily="34" charset="0"/>
              <a:ea typeface="Verdana" panose="020B0604030504040204" pitchFamily="34" charset="0"/>
            </a:endParaRPr>
          </a:p>
        </p:txBody>
      </p:sp>
      <p:pic>
        <p:nvPicPr>
          <p:cNvPr id="5" name="Resim 4" descr="metin, grafik, yazı tipi, grafik tasarım içeren bir resim&#10;&#10;Yapay zeka tarafından oluşturulan içerik yanlış olabilir.">
            <a:extLst>
              <a:ext uri="{FF2B5EF4-FFF2-40B4-BE49-F238E27FC236}">
                <a16:creationId xmlns:a16="http://schemas.microsoft.com/office/drawing/2014/main" id="{F240FD47-0F3B-D0C8-FCA2-3548EA1085E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6" name="Metin kutusu 5">
            <a:extLst>
              <a:ext uri="{FF2B5EF4-FFF2-40B4-BE49-F238E27FC236}">
                <a16:creationId xmlns:a16="http://schemas.microsoft.com/office/drawing/2014/main" id="{5CCE3C0E-3B56-FC1A-B050-0ECA14E27097}"/>
              </a:ext>
            </a:extLst>
          </p:cNvPr>
          <p:cNvSpPr txBox="1"/>
          <p:nvPr/>
        </p:nvSpPr>
        <p:spPr>
          <a:xfrm>
            <a:off x="-3057" y="5982726"/>
            <a:ext cx="3952495" cy="509691"/>
          </a:xfrm>
          <a:prstGeom prst="rect">
            <a:avLst/>
          </a:prstGeom>
          <a:noFill/>
        </p:spPr>
        <p:txBody>
          <a:bodyPr wrap="square">
            <a:spAutoFit/>
          </a:bodyPr>
          <a:lstStyle/>
          <a:p>
            <a:pPr algn="ctr">
              <a:spcAft>
                <a:spcPts val="800"/>
              </a:spcAft>
              <a:buNone/>
            </a:pPr>
            <a:r>
              <a:rPr lang="tr-TR" sz="1000" b="1" dirty="0" smtClean="0">
                <a:solidFill>
                  <a:srgbClr val="E27F2D"/>
                </a:solidFill>
                <a:latin typeface="Verdana" panose="020B0604030504040204" pitchFamily="34" charset="0"/>
                <a:ea typeface="Verdana" panose="020B0604030504040204" pitchFamily="34" charset="0"/>
                <a:cs typeface="Calibri" panose="020F0502020204030204" pitchFamily="34" charset="0"/>
              </a:rPr>
              <a:t>Avukat</a:t>
            </a:r>
            <a:endParaRPr lang="tr-TR" sz="1000" b="1" dirty="0" smtClean="0">
              <a:solidFill>
                <a:srgbClr val="E27F2D"/>
              </a:solidFill>
              <a:effectLst/>
              <a:latin typeface="Verdana" panose="020B0604030504040204" pitchFamily="34" charset="0"/>
              <a:ea typeface="Verdana" panose="020B0604030504040204" pitchFamily="34" charset="0"/>
              <a:cs typeface="Calibri" panose="020F0502020204030204" pitchFamily="34" charset="0"/>
            </a:endParaRPr>
          </a:p>
          <a:p>
            <a:pPr algn="ctr">
              <a:spcAft>
                <a:spcPts val="800"/>
              </a:spcAft>
              <a:buNone/>
            </a:pPr>
            <a:r>
              <a:rPr lang="tr-TR" sz="1000" b="1" dirty="0" smtClean="0">
                <a:solidFill>
                  <a:srgbClr val="E27F2D"/>
                </a:solidFill>
                <a:effectLst/>
                <a:latin typeface="Verdana" panose="020B0604030504040204" pitchFamily="34" charset="0"/>
                <a:ea typeface="Verdana" panose="020B0604030504040204" pitchFamily="34" charset="0"/>
                <a:cs typeface="Calibri" panose="020F0502020204030204" pitchFamily="34" charset="0"/>
              </a:rPr>
              <a:t>Marka Vekili/ Arabulucu</a:t>
            </a:r>
            <a:endParaRPr lang="tr-TR" sz="1000" b="1" dirty="0">
              <a:solidFill>
                <a:srgbClr val="E27F2D"/>
              </a:solidFill>
              <a:effectLst/>
              <a:latin typeface="Verdana" panose="020B0604030504040204" pitchFamily="34" charset="0"/>
              <a:ea typeface="Verdana" panose="020B0604030504040204" pitchFamily="34" charset="0"/>
              <a:cs typeface="Calibri" panose="020F0502020204030204" pitchFamily="34" charset="0"/>
            </a:endParaRPr>
          </a:p>
        </p:txBody>
      </p:sp>
      <p:sp>
        <p:nvSpPr>
          <p:cNvPr id="7" name="Metin kutusu 6"/>
          <p:cNvSpPr txBox="1"/>
          <p:nvPr/>
        </p:nvSpPr>
        <p:spPr>
          <a:xfrm>
            <a:off x="227164" y="5596914"/>
            <a:ext cx="3583487" cy="381739"/>
          </a:xfrm>
          <a:prstGeom prst="rect">
            <a:avLst/>
          </a:prstGeom>
          <a:noFill/>
        </p:spPr>
        <p:txBody>
          <a:bodyPr wrap="square" rtlCol="0">
            <a:spAutoFit/>
          </a:bodyPr>
          <a:lstStyle/>
          <a:p>
            <a:pPr algn="ctr"/>
            <a:r>
              <a:rPr lang="tr-TR" b="1" dirty="0" smtClean="0">
                <a:solidFill>
                  <a:srgbClr val="E27F2D"/>
                </a:solidFill>
                <a:latin typeface="Verdana" panose="020B0604030504040204" pitchFamily="34" charset="0"/>
                <a:ea typeface="Verdana" panose="020B0604030504040204" pitchFamily="34" charset="0"/>
              </a:rPr>
              <a:t>CEREN TEKİN</a:t>
            </a:r>
            <a:endParaRPr lang="tr-TR" b="1" dirty="0">
              <a:solidFill>
                <a:srgbClr val="E27F2D"/>
              </a:solidFill>
              <a:latin typeface="Verdana" panose="020B0604030504040204" pitchFamily="34" charset="0"/>
              <a:ea typeface="Verdana" panose="020B0604030504040204" pitchFamily="34" charset="0"/>
            </a:endParaRPr>
          </a:p>
        </p:txBody>
      </p:sp>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l="27504" t="833" r="19086" b="12168"/>
          <a:stretch/>
        </p:blipFill>
        <p:spPr>
          <a:xfrm>
            <a:off x="553798" y="1812225"/>
            <a:ext cx="2930218" cy="3580539"/>
          </a:xfrm>
          <a:prstGeom prst="rect">
            <a:avLst/>
          </a:prstGeom>
        </p:spPr>
      </p:pic>
    </p:spTree>
    <p:extLst>
      <p:ext uri="{BB962C8B-B14F-4D97-AF65-F5344CB8AC3E}">
        <p14:creationId xmlns:p14="http://schemas.microsoft.com/office/powerpoint/2010/main" val="3252242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1A83D3-0C0B-E343-775A-72DF5085999D}"/>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92913986-3B64-7394-B7A3-DC460D090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F9AA2CE4-2EF8-C8C2-7415-D45A185E94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B87B25C3-3F43-BC6B-6D26-57E22E2726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10913B-ADA6-95E0-D448-2CFDB4C8E2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05F6984B-C92F-F8C5-AB7C-3FFE72F378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C0B1EC83-3D57-C4A5-0F8C-DBBF4889EB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53D60C55-D310-AD78-43E9-56FC329F41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6FC0E83-9C93-6E94-AC43-BE983073EDB0}"/>
              </a:ext>
            </a:extLst>
          </p:cNvPr>
          <p:cNvSpPr>
            <a:spLocks noGrp="1"/>
          </p:cNvSpPr>
          <p:nvPr>
            <p:ph type="title"/>
          </p:nvPr>
        </p:nvSpPr>
        <p:spPr>
          <a:xfrm>
            <a:off x="109235" y="243462"/>
            <a:ext cx="3568700" cy="2144138"/>
          </a:xfrm>
        </p:spPr>
        <p:txBody>
          <a:bodyPr anchor="b">
            <a:normAutofit/>
          </a:bodyPr>
          <a:lstStyle/>
          <a:p>
            <a:pPr algn="r"/>
            <a:r>
              <a:rPr lang="tr-TR" sz="4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MART </a:t>
            </a:r>
            <a:r>
              <a:rPr lang="tr-TR" sz="4000" b="1" kern="1200"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AY’I </a:t>
            </a:r>
            <a: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t/>
            </a:r>
            <a:b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t>BELİRLİ GÜN VE HAFTALAR</a:t>
            </a:r>
          </a:p>
        </p:txBody>
      </p:sp>
      <p:sp>
        <p:nvSpPr>
          <p:cNvPr id="30" name="İçerik Yer Tutucusu 2">
            <a:extLst>
              <a:ext uri="{FF2B5EF4-FFF2-40B4-BE49-F238E27FC236}">
                <a16:creationId xmlns:a16="http://schemas.microsoft.com/office/drawing/2014/main" id="{7C040065-F3D5-E408-B9A2-0C54AC2C82EA}"/>
              </a:ext>
            </a:extLst>
          </p:cNvPr>
          <p:cNvSpPr txBox="1">
            <a:spLocks/>
          </p:cNvSpPr>
          <p:nvPr/>
        </p:nvSpPr>
        <p:spPr>
          <a:xfrm>
            <a:off x="4257680" y="309717"/>
            <a:ext cx="7857197" cy="6024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tr-TR" sz="1400" dirty="0">
              <a:latin typeface="Univers" panose="020B0503020202020204" pitchFamily="34" charset="0"/>
            </a:endParaRPr>
          </a:p>
        </p:txBody>
      </p:sp>
      <p:pic>
        <p:nvPicPr>
          <p:cNvPr id="5" name="Resim 4" descr="metin, grafik, yazı tipi, grafik tasarım içeren bir resim&#10;&#10;Yapay zeka tarafından oluşturulan içerik yanlış olabilir.">
            <a:extLst>
              <a:ext uri="{FF2B5EF4-FFF2-40B4-BE49-F238E27FC236}">
                <a16:creationId xmlns:a16="http://schemas.microsoft.com/office/drawing/2014/main" id="{346B336D-7DCF-19A7-3038-C96E35D9EE7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7" name="Dikdörtgen 6"/>
          <p:cNvSpPr/>
          <p:nvPr/>
        </p:nvSpPr>
        <p:spPr>
          <a:xfrm>
            <a:off x="4257680" y="1377493"/>
            <a:ext cx="8128986" cy="3231654"/>
          </a:xfrm>
          <a:prstGeom prst="rect">
            <a:avLst/>
          </a:prstGeom>
        </p:spPr>
        <p:txBody>
          <a:bodyPr wrap="square">
            <a:spAutoFit/>
          </a:bodyPr>
          <a:lstStyle/>
          <a:p>
            <a:r>
              <a:rPr lang="tr-TR" sz="1200" b="1" dirty="0" smtClean="0">
                <a:solidFill>
                  <a:srgbClr val="153B6B"/>
                </a:solidFill>
                <a:latin typeface="Verdana" panose="020B0604030504040204" pitchFamily="34" charset="0"/>
                <a:ea typeface="Verdana" panose="020B0604030504040204" pitchFamily="34" charset="0"/>
              </a:rPr>
              <a:t>7 NİSAN			DÜNYA SAĞLIK GÜNÜ</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14 NİSAN			ŞEHİTLER HAFTASI</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15-22			NİSAN TÜRİZM HAFTASI</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22 NİSAN			DÜNYA GÜNÜ (EARTH DAY)</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20-26 NİSAN		KUTLU DOĞUM HAFTASI</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23 NİSAN			ULUSAL EGEMENLİK VE ÇOCUK BAYRAMI</a:t>
            </a:r>
          </a:p>
          <a:p>
            <a:endParaRPr lang="tr-TR" sz="1200" b="1" dirty="0">
              <a:solidFill>
                <a:srgbClr val="153B6B"/>
              </a:solidFill>
              <a:latin typeface="Verdana" panose="020B0604030504040204" pitchFamily="34" charset="0"/>
              <a:ea typeface="Verdana" panose="020B0604030504040204" pitchFamily="34" charset="0"/>
            </a:endParaRPr>
          </a:p>
          <a:p>
            <a:r>
              <a:rPr lang="tr-TR" sz="1200" b="1" dirty="0" smtClean="0">
                <a:solidFill>
                  <a:srgbClr val="153B6B"/>
                </a:solidFill>
                <a:latin typeface="Verdana" panose="020B0604030504040204" pitchFamily="34" charset="0"/>
                <a:ea typeface="Verdana" panose="020B0604030504040204" pitchFamily="34" charset="0"/>
              </a:rPr>
              <a:t>23 NİSAN			DÜNYA KİTAP GÜNÜ VE KÜTÜPHANELER HAFTASI</a:t>
            </a:r>
          </a:p>
          <a:p>
            <a:endParaRPr lang="tr-TR" sz="1200" b="1" dirty="0">
              <a:solidFill>
                <a:srgbClr val="153B6B"/>
              </a:solidFill>
              <a:latin typeface="Verdana" panose="020B0604030504040204" pitchFamily="34" charset="0"/>
              <a:ea typeface="Verdana" panose="020B0604030504040204" pitchFamily="34" charset="0"/>
            </a:endParaRPr>
          </a:p>
          <a:p>
            <a:r>
              <a:rPr lang="tr-TR" sz="1200" b="1" smtClean="0">
                <a:solidFill>
                  <a:srgbClr val="153B6B"/>
                </a:solidFill>
                <a:latin typeface="Verdana" panose="020B0604030504040204" pitchFamily="34" charset="0"/>
                <a:ea typeface="Verdana" panose="020B0604030504040204" pitchFamily="34" charset="0"/>
              </a:rPr>
              <a:t>25 NİSAN			TÜRKİYE İSTATİSTİK GÜNÜ</a:t>
            </a:r>
            <a:endParaRPr lang="tr-TR" sz="1200" b="1" dirty="0" smtClean="0">
              <a:solidFill>
                <a:srgbClr val="153B6B"/>
              </a:solidFill>
              <a:latin typeface="Verdana" panose="020B0604030504040204" pitchFamily="34" charset="0"/>
              <a:ea typeface="Verdana" panose="020B0604030504040204" pitchFamily="34" charset="0"/>
            </a:endParaRPr>
          </a:p>
          <a:p>
            <a:endParaRPr lang="tr-TR" sz="1200" b="1" dirty="0">
              <a:solidFill>
                <a:srgbClr val="153B6B"/>
              </a:solidFill>
              <a:latin typeface="Verdana" panose="020B0604030504040204" pitchFamily="34" charset="0"/>
              <a:ea typeface="Verdana" panose="020B0604030504040204" pitchFamily="34" charset="0"/>
            </a:endParaRPr>
          </a:p>
          <a:p>
            <a:endParaRPr lang="tr-TR" sz="1200" b="1" dirty="0">
              <a:solidFill>
                <a:srgbClr val="153B6B"/>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69934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285D8-9E21-ABF9-5EE5-4C4BD57EEA94}"/>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1E35CD7-34BD-BE14-73B1-0E9B0B02A3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6586058C-787F-93BB-D651-217E138EEF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88F8D453-7CD4-E79B-3153-C62908B185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A076C9-9308-AAE7-5371-58862289FA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B57463C4-E89C-1A37-8D30-A3738FAB12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AFD0EDA4-FE51-1673-B032-3F6AFFE339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8333DD4-7131-3680-FD41-85CC8A1DD2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704DF37-CAD8-E431-670F-12594FD2666F}"/>
              </a:ext>
            </a:extLst>
          </p:cNvPr>
          <p:cNvSpPr>
            <a:spLocks noGrp="1"/>
          </p:cNvSpPr>
          <p:nvPr>
            <p:ph type="title"/>
          </p:nvPr>
        </p:nvSpPr>
        <p:spPr>
          <a:xfrm>
            <a:off x="337994" y="243462"/>
            <a:ext cx="3658813" cy="1561887"/>
          </a:xfrm>
        </p:spPr>
        <p:txBody>
          <a:bodyPr anchor="b">
            <a:normAutofit fontScale="90000"/>
          </a:bodyPr>
          <a:lstStyle/>
          <a:p>
            <a:pPr algn="r"/>
            <a:r>
              <a:rPr lang="tr-TR" sz="4000" b="1" kern="1200" spc="300" dirty="0">
                <a:solidFill>
                  <a:srgbClr val="E27F2D"/>
                </a:solidFill>
                <a:latin typeface="Calibri" panose="020F0502020204030204" pitchFamily="34" charset="0"/>
                <a:ea typeface="Calibri" panose="020F0502020204030204" pitchFamily="34" charset="0"/>
                <a:cs typeface="Calibri" panose="020F0502020204030204" pitchFamily="34" charset="0"/>
              </a:rPr>
              <a:t>SOSYAL MEDYA HESAPLARIMIZ</a:t>
            </a:r>
            <a:endParaRPr lang="tr-TR" sz="4000" dirty="0">
              <a:solidFill>
                <a:srgbClr val="FFFFFF"/>
              </a:solidFill>
            </a:endParaRPr>
          </a:p>
        </p:txBody>
      </p:sp>
      <p:sp>
        <p:nvSpPr>
          <p:cNvPr id="30" name="İçerik Yer Tutucusu 2">
            <a:extLst>
              <a:ext uri="{FF2B5EF4-FFF2-40B4-BE49-F238E27FC236}">
                <a16:creationId xmlns:a16="http://schemas.microsoft.com/office/drawing/2014/main" id="{68844555-D363-5F44-D3E5-23B40F0AE20C}"/>
              </a:ext>
            </a:extLst>
          </p:cNvPr>
          <p:cNvSpPr txBox="1">
            <a:spLocks/>
          </p:cNvSpPr>
          <p:nvPr/>
        </p:nvSpPr>
        <p:spPr>
          <a:xfrm>
            <a:off x="4225569" y="1805349"/>
            <a:ext cx="7839431" cy="48091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tr-TR" sz="1400" dirty="0">
              <a:latin typeface="Univers" panose="020B0503020202020204" pitchFamily="34" charset="0"/>
            </a:endParaRPr>
          </a:p>
        </p:txBody>
      </p:sp>
      <p:sp>
        <p:nvSpPr>
          <p:cNvPr id="4" name="İçerik Yer Tutucusu 3">
            <a:extLst>
              <a:ext uri="{FF2B5EF4-FFF2-40B4-BE49-F238E27FC236}">
                <a16:creationId xmlns:a16="http://schemas.microsoft.com/office/drawing/2014/main" id="{F4480588-92D0-92B2-D95A-68AF70EBC634}"/>
              </a:ext>
            </a:extLst>
          </p:cNvPr>
          <p:cNvSpPr>
            <a:spLocks noGrp="1"/>
          </p:cNvSpPr>
          <p:nvPr>
            <p:ph idx="1"/>
          </p:nvPr>
        </p:nvSpPr>
        <p:spPr>
          <a:xfrm>
            <a:off x="4375820" y="2768600"/>
            <a:ext cx="6883400" cy="3721099"/>
          </a:xfrm>
        </p:spPr>
        <p:txBody>
          <a:bodyPr>
            <a:normAutofit/>
          </a:bodyPr>
          <a:lstStyle/>
          <a:p>
            <a:pPr algn="ctr">
              <a:spcBef>
                <a:spcPts val="0"/>
              </a:spcBef>
            </a:pPr>
            <a:r>
              <a:rPr lang="tr-TR" sz="2000" b="1" dirty="0">
                <a:solidFill>
                  <a:schemeClr val="tx2"/>
                </a:solidFill>
                <a:latin typeface="Verdana" panose="020B0604030504040204" pitchFamily="34" charset="0"/>
                <a:ea typeface="Verdana" panose="020B0604030504040204" pitchFamily="34" charset="0"/>
              </a:rPr>
              <a:t>Instagram: @uskdglobal</a:t>
            </a: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r>
              <a:rPr lang="tr-TR" sz="2000" b="1" dirty="0" err="1">
                <a:solidFill>
                  <a:schemeClr val="tx2"/>
                </a:solidFill>
                <a:latin typeface="Verdana" panose="020B0604030504040204" pitchFamily="34" charset="0"/>
                <a:ea typeface="Verdana" panose="020B0604030504040204" pitchFamily="34" charset="0"/>
              </a:rPr>
              <a:t>Linkedin</a:t>
            </a:r>
            <a:r>
              <a:rPr lang="tr-TR" sz="2000" b="1" dirty="0">
                <a:solidFill>
                  <a:schemeClr val="tx2"/>
                </a:solidFill>
                <a:latin typeface="Verdana" panose="020B0604030504040204" pitchFamily="34" charset="0"/>
                <a:ea typeface="Verdana" panose="020B0604030504040204" pitchFamily="34" charset="0"/>
              </a:rPr>
              <a:t>: USKD (Uluslararası Sürdürülebilir Kalkınmada Kadın Derneği)</a:t>
            </a: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r>
              <a:rPr lang="tr-TR" sz="2000" u="sng" dirty="0">
                <a:solidFill>
                  <a:schemeClr val="tx2"/>
                </a:solidFill>
                <a:latin typeface="Verdana" panose="020B0604030504040204" pitchFamily="34" charset="0"/>
                <a:ea typeface="Verdana" panose="020B0604030504040204" pitchFamily="34" charset="0"/>
              </a:rPr>
              <a:t>Proje Sosyal Medya Hesaplarımız:</a:t>
            </a: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r>
              <a:rPr lang="tr-TR" sz="2000" b="1" dirty="0">
                <a:solidFill>
                  <a:schemeClr val="tx2"/>
                </a:solidFill>
                <a:latin typeface="Verdana" panose="020B0604030504040204" pitchFamily="34" charset="0"/>
                <a:ea typeface="Verdana" panose="020B0604030504040204" pitchFamily="34" charset="0"/>
              </a:rPr>
              <a:t>Instagram: @surdurulebilirkalkinmaprojesi</a:t>
            </a:r>
          </a:p>
          <a:p>
            <a:pPr algn="ctr">
              <a:spcBef>
                <a:spcPts val="0"/>
              </a:spcBef>
            </a:pPr>
            <a:endParaRPr lang="tr-TR" sz="2000" b="1" dirty="0">
              <a:solidFill>
                <a:schemeClr val="tx2"/>
              </a:solidFill>
              <a:latin typeface="Verdana" panose="020B0604030504040204" pitchFamily="34" charset="0"/>
              <a:ea typeface="Verdana" panose="020B0604030504040204" pitchFamily="34" charset="0"/>
            </a:endParaRPr>
          </a:p>
          <a:p>
            <a:pPr algn="ctr">
              <a:spcBef>
                <a:spcPts val="0"/>
              </a:spcBef>
            </a:pPr>
            <a:r>
              <a:rPr lang="tr-TR" sz="2000" b="1" dirty="0">
                <a:solidFill>
                  <a:schemeClr val="tx2"/>
                </a:solidFill>
                <a:latin typeface="Verdana" panose="020B0604030504040204" pitchFamily="34" charset="0"/>
                <a:ea typeface="Verdana" panose="020B0604030504040204" pitchFamily="34" charset="0"/>
              </a:rPr>
              <a:t>X: </a:t>
            </a:r>
            <a:r>
              <a:rPr lang="tr-TR" sz="2000" b="1" dirty="0" err="1">
                <a:solidFill>
                  <a:schemeClr val="tx2"/>
                </a:solidFill>
                <a:latin typeface="Verdana" panose="020B0604030504040204" pitchFamily="34" charset="0"/>
                <a:ea typeface="Verdana" panose="020B0604030504040204" pitchFamily="34" charset="0"/>
              </a:rPr>
              <a:t>surdrlblrklknma</a:t>
            </a:r>
            <a:endParaRPr lang="tr-TR" sz="2000" b="1" dirty="0">
              <a:solidFill>
                <a:schemeClr val="tx2"/>
              </a:solidFill>
              <a:latin typeface="Verdana" panose="020B0604030504040204" pitchFamily="34" charset="0"/>
              <a:ea typeface="Verdana" panose="020B0604030504040204" pitchFamily="34" charset="0"/>
            </a:endParaRPr>
          </a:p>
          <a:p>
            <a:endParaRPr lang="tr-TR" sz="2000" b="1" dirty="0"/>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D4AE52B9-3302-8329-870B-0649C4ADEA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Tree>
    <p:extLst>
      <p:ext uri="{BB962C8B-B14F-4D97-AF65-F5344CB8AC3E}">
        <p14:creationId xmlns:p14="http://schemas.microsoft.com/office/powerpoint/2010/main" val="1650670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0" y="693420"/>
            <a:ext cx="4121647" cy="1234441"/>
          </a:xfrm>
        </p:spPr>
        <p:txBody>
          <a:bodyPr anchor="b">
            <a:normAutofit/>
          </a:bodyPr>
          <a:lstStyle/>
          <a:p>
            <a:pPr algn="r"/>
            <a:r>
              <a:rPr lang="tr-TR" sz="2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YÖNETİM KURULU TOPLANTISI-1</a:t>
            </a:r>
            <a:br>
              <a:rPr lang="tr-TR" sz="2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12.03.2026</a:t>
            </a:r>
            <a:endParaRPr lang="tr-TR" sz="18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231106" y="1181396"/>
            <a:ext cx="7700482" cy="276999"/>
          </a:xfrm>
          <a:prstGeom prst="rect">
            <a:avLst/>
          </a:prstGeom>
          <a:noFill/>
        </p:spPr>
        <p:txBody>
          <a:bodyPr wrap="square">
            <a:spAutoFit/>
          </a:bodyPr>
          <a:lstStyle/>
          <a:p>
            <a:pPr algn="just"/>
            <a:r>
              <a:rPr lang="tr-TR" sz="1200" dirty="0">
                <a:solidFill>
                  <a:srgbClr val="153B6B"/>
                </a:solidFill>
                <a:latin typeface="Verdana" panose="020B0604030504040204" pitchFamily="34" charset="0"/>
                <a:ea typeface="Verdana" panose="020B0604030504040204" pitchFamily="34" charset="0"/>
              </a:rPr>
              <a:t>Yönetim Kurulu toplantımız 12 Mart 2026 tarihinde dernek ofisimizde gerçekleştirilmiştir.</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32" y="1927861"/>
            <a:ext cx="6807240" cy="4458742"/>
          </a:xfrm>
          <a:prstGeom prst="rect">
            <a:avLst/>
          </a:prstGeom>
        </p:spPr>
      </p:pic>
    </p:spTree>
    <p:extLst>
      <p:ext uri="{BB962C8B-B14F-4D97-AF65-F5344CB8AC3E}">
        <p14:creationId xmlns:p14="http://schemas.microsoft.com/office/powerpoint/2010/main" val="3803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1C9407-351D-F05F-C57E-B202A8F1ACDA}"/>
              </a:ext>
            </a:extLst>
          </p:cNvPr>
          <p:cNvSpPr>
            <a:spLocks noGrp="1"/>
          </p:cNvSpPr>
          <p:nvPr>
            <p:ph type="title"/>
          </p:nvPr>
        </p:nvSpPr>
        <p:spPr>
          <a:xfrm>
            <a:off x="-83820" y="693420"/>
            <a:ext cx="4121647" cy="1234441"/>
          </a:xfrm>
        </p:spPr>
        <p:txBody>
          <a:bodyPr anchor="b">
            <a:normAutofit/>
          </a:bodyPr>
          <a:lstStyle/>
          <a:p>
            <a:pPr algn="r"/>
            <a:r>
              <a:rPr lang="tr-TR" sz="25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YÖNETİM KURULU TOPLANTISI-2</a:t>
            </a:r>
            <a:br>
              <a:rPr lang="tr-TR" sz="25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br>
            <a:r>
              <a:rPr lang="tr-TR" sz="18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25.03.2026</a:t>
            </a:r>
            <a:endParaRPr lang="tr-TR" sz="1800" dirty="0">
              <a:solidFill>
                <a:srgbClr val="FFFFFF"/>
              </a:solidFill>
            </a:endParaRPr>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231106" y="1181396"/>
            <a:ext cx="7700482" cy="276999"/>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Yönetim Kurulu toplantımız dernek ofisimizde gerçekleştirilmiştir.</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631" y="1805472"/>
            <a:ext cx="6031832" cy="4523874"/>
          </a:xfrm>
          <a:prstGeom prst="rect">
            <a:avLst/>
          </a:prstGeom>
        </p:spPr>
      </p:pic>
    </p:spTree>
    <p:extLst>
      <p:ext uri="{BB962C8B-B14F-4D97-AF65-F5344CB8AC3E}">
        <p14:creationId xmlns:p14="http://schemas.microsoft.com/office/powerpoint/2010/main" val="402905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11902" y="1055162"/>
            <a:ext cx="7700482" cy="1569660"/>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
            </a:r>
            <a:br>
              <a:rPr lang="tr-TR" sz="1200" dirty="0">
                <a:solidFill>
                  <a:srgbClr val="153B6A"/>
                </a:solidFill>
                <a:latin typeface="Verdana" panose="020B0604030504040204" pitchFamily="34" charset="0"/>
                <a:ea typeface="Verdana" panose="020B0604030504040204" pitchFamily="34" charset="0"/>
              </a:rPr>
            </a:br>
            <a:r>
              <a:rPr lang="tr-TR" sz="1200" dirty="0">
                <a:solidFill>
                  <a:srgbClr val="153B6A"/>
                </a:solidFill>
                <a:latin typeface="Verdana" panose="020B0604030504040204" pitchFamily="34" charset="0"/>
                <a:ea typeface="Verdana" panose="020B0604030504040204" pitchFamily="34" charset="0"/>
              </a:rPr>
              <a:t>Üyemiz Arzu </a:t>
            </a:r>
            <a:r>
              <a:rPr lang="tr-TR" sz="1200" dirty="0" err="1">
                <a:solidFill>
                  <a:srgbClr val="153B6A"/>
                </a:solidFill>
                <a:latin typeface="Verdana" panose="020B0604030504040204" pitchFamily="34" charset="0"/>
                <a:ea typeface="Verdana" panose="020B0604030504040204" pitchFamily="34" charset="0"/>
              </a:rPr>
              <a:t>Hızal’a</a:t>
            </a:r>
            <a:r>
              <a:rPr lang="tr-TR" sz="1200" dirty="0">
                <a:solidFill>
                  <a:srgbClr val="153B6A"/>
                </a:solidFill>
                <a:latin typeface="Verdana" panose="020B0604030504040204" pitchFamily="34" charset="0"/>
                <a:ea typeface="Verdana" panose="020B0604030504040204" pitchFamily="34" charset="0"/>
              </a:rPr>
              <a:t> ait olan Düş Mucitleri Anaokullarında yapılacak eğitim ve </a:t>
            </a:r>
            <a:r>
              <a:rPr lang="tr-TR" sz="1200" dirty="0" err="1">
                <a:solidFill>
                  <a:srgbClr val="153B6A"/>
                </a:solidFill>
                <a:latin typeface="Verdana" panose="020B0604030504040204" pitchFamily="34" charset="0"/>
                <a:ea typeface="Verdana" panose="020B0604030504040204" pitchFamily="34" charset="0"/>
              </a:rPr>
              <a:t>webinar</a:t>
            </a:r>
            <a:r>
              <a:rPr lang="tr-TR" sz="1200" dirty="0">
                <a:solidFill>
                  <a:srgbClr val="153B6A"/>
                </a:solidFill>
                <a:latin typeface="Verdana" panose="020B0604030504040204" pitchFamily="34" charset="0"/>
                <a:ea typeface="Verdana" panose="020B0604030504040204" pitchFamily="34" charset="0"/>
              </a:rPr>
              <a:t> hakkında görüşme yapılmış Arzu </a:t>
            </a:r>
            <a:r>
              <a:rPr lang="tr-TR" sz="1200" dirty="0" err="1">
                <a:solidFill>
                  <a:srgbClr val="153B6A"/>
                </a:solidFill>
                <a:latin typeface="Verdana" panose="020B0604030504040204" pitchFamily="34" charset="0"/>
                <a:ea typeface="Verdana" panose="020B0604030504040204" pitchFamily="34" charset="0"/>
              </a:rPr>
              <a:t>Hızalın</a:t>
            </a:r>
            <a:r>
              <a:rPr lang="tr-TR" sz="1200" dirty="0">
                <a:solidFill>
                  <a:srgbClr val="153B6A"/>
                </a:solidFill>
                <a:latin typeface="Verdana" panose="020B0604030504040204" pitchFamily="34" charset="0"/>
                <a:ea typeface="Verdana" panose="020B0604030504040204" pitchFamily="34" charset="0"/>
              </a:rPr>
              <a:t> okuluna giderek kendisi ile detayların görüşülmesi planlanmıştır. </a:t>
            </a:r>
            <a:r>
              <a:rPr lang="tr-TR" sz="1200" dirty="0" smtClean="0">
                <a:solidFill>
                  <a:srgbClr val="153B6A"/>
                </a:solidFill>
                <a:latin typeface="Verdana" panose="020B0604030504040204" pitchFamily="34" charset="0"/>
                <a:ea typeface="Verdana" panose="020B0604030504040204" pitchFamily="34" charset="0"/>
              </a:rPr>
              <a:t>Sonrasında </a:t>
            </a:r>
            <a:r>
              <a:rPr lang="tr-TR" sz="1200" dirty="0">
                <a:solidFill>
                  <a:srgbClr val="153B6A"/>
                </a:solidFill>
                <a:latin typeface="Verdana" panose="020B0604030504040204" pitchFamily="34" charset="0"/>
                <a:ea typeface="Verdana" panose="020B0604030504040204" pitchFamily="34" charset="0"/>
              </a:rPr>
              <a:t>Düş Mucitleri okuluna gidilerek </a:t>
            </a:r>
            <a:r>
              <a:rPr lang="tr-TR" sz="1200" dirty="0" smtClean="0">
                <a:solidFill>
                  <a:srgbClr val="153B6A"/>
                </a:solidFill>
                <a:latin typeface="Verdana" panose="020B0604030504040204" pitchFamily="34" charset="0"/>
                <a:ea typeface="Verdana" panose="020B0604030504040204" pitchFamily="34" charset="0"/>
              </a:rPr>
              <a:t>toplantı </a:t>
            </a:r>
            <a:r>
              <a:rPr lang="tr-TR" sz="1200" dirty="0">
                <a:solidFill>
                  <a:srgbClr val="153B6A"/>
                </a:solidFill>
                <a:latin typeface="Verdana" panose="020B0604030504040204" pitchFamily="34" charset="0"/>
                <a:ea typeface="Verdana" panose="020B0604030504040204" pitchFamily="34" charset="0"/>
              </a:rPr>
              <a:t>yapılmış ve 20 Nisan haftası için  üyelerimize sürdürülebilirlik eğitimi yapılması </a:t>
            </a:r>
            <a:r>
              <a:rPr lang="tr-TR" sz="1200" dirty="0" smtClean="0">
                <a:solidFill>
                  <a:srgbClr val="153B6A"/>
                </a:solidFill>
                <a:latin typeface="Verdana" panose="020B0604030504040204" pitchFamily="34" charset="0"/>
                <a:ea typeface="Verdana" panose="020B0604030504040204" pitchFamily="34" charset="0"/>
              </a:rPr>
              <a:t>planlanmıştır.</a:t>
            </a:r>
          </a:p>
          <a:p>
            <a:pPr algn="just"/>
            <a:endParaRPr lang="tr-TR" sz="1200" dirty="0">
              <a:solidFill>
                <a:srgbClr val="153B6A"/>
              </a:solidFill>
              <a:latin typeface="Verdana" panose="020B0604030504040204" pitchFamily="34" charset="0"/>
              <a:ea typeface="Verdana" panose="020B0604030504040204" pitchFamily="34" charset="0"/>
            </a:endParaRPr>
          </a:p>
          <a:p>
            <a:pPr algn="just"/>
            <a:r>
              <a:rPr lang="tr-TR" sz="1200" dirty="0" smtClean="0">
                <a:solidFill>
                  <a:srgbClr val="153B6A"/>
                </a:solidFill>
                <a:latin typeface="Verdana" panose="020B0604030504040204" pitchFamily="34" charset="0"/>
                <a:ea typeface="Verdana" panose="020B0604030504040204" pitchFamily="34" charset="0"/>
              </a:rPr>
              <a:t>Mayıs ayı için ise ‘Markalaşma </a:t>
            </a:r>
            <a:r>
              <a:rPr lang="tr-TR" sz="1200" dirty="0">
                <a:solidFill>
                  <a:srgbClr val="153B6A"/>
                </a:solidFill>
                <a:latin typeface="Verdana" panose="020B0604030504040204" pitchFamily="34" charset="0"/>
                <a:ea typeface="Verdana" panose="020B0604030504040204" pitchFamily="34" charset="0"/>
              </a:rPr>
              <a:t>A</a:t>
            </a:r>
            <a:r>
              <a:rPr lang="tr-TR" sz="1200" dirty="0" smtClean="0">
                <a:solidFill>
                  <a:srgbClr val="153B6A"/>
                </a:solidFill>
                <a:latin typeface="Verdana" panose="020B0604030504040204" pitchFamily="34" charset="0"/>
                <a:ea typeface="Verdana" panose="020B0604030504040204" pitchFamily="34" charset="0"/>
              </a:rPr>
              <a:t>şamaları ve Hukuki Süreci’ üzerine Arzu </a:t>
            </a:r>
            <a:r>
              <a:rPr lang="tr-TR" sz="1200" dirty="0" err="1" smtClean="0">
                <a:solidFill>
                  <a:srgbClr val="153B6A"/>
                </a:solidFill>
                <a:latin typeface="Verdana" panose="020B0604030504040204" pitchFamily="34" charset="0"/>
                <a:ea typeface="Verdana" panose="020B0604030504040204" pitchFamily="34" charset="0"/>
              </a:rPr>
              <a:t>Hızal</a:t>
            </a:r>
            <a:r>
              <a:rPr lang="tr-TR" sz="1200" dirty="0" smtClean="0">
                <a:solidFill>
                  <a:srgbClr val="153B6A"/>
                </a:solidFill>
                <a:latin typeface="Verdana" panose="020B0604030504040204" pitchFamily="34" charset="0"/>
                <a:ea typeface="Verdana" panose="020B0604030504040204" pitchFamily="34" charset="0"/>
              </a:rPr>
              <a:t> ve Özgür Kozanoğlu Özge’nin katkıları ile bir </a:t>
            </a:r>
            <a:r>
              <a:rPr lang="tr-TR" sz="1200" dirty="0" err="1" smtClean="0">
                <a:solidFill>
                  <a:srgbClr val="153B6A"/>
                </a:solidFill>
                <a:latin typeface="Verdana" panose="020B0604030504040204" pitchFamily="34" charset="0"/>
                <a:ea typeface="Verdana" panose="020B0604030504040204" pitchFamily="34" charset="0"/>
              </a:rPr>
              <a:t>Webinar</a:t>
            </a:r>
            <a:r>
              <a:rPr lang="tr-TR" sz="1200" dirty="0" smtClean="0">
                <a:solidFill>
                  <a:srgbClr val="153B6A"/>
                </a:solidFill>
                <a:latin typeface="Verdana" panose="020B0604030504040204" pitchFamily="34" charset="0"/>
                <a:ea typeface="Verdana" panose="020B0604030504040204" pitchFamily="34" charset="0"/>
              </a:rPr>
              <a:t> düzenlenmesi planlanmaktadır.</a:t>
            </a:r>
            <a:endParaRPr lang="tr-TR" sz="1200" dirty="0">
              <a:solidFill>
                <a:srgbClr val="153B6A"/>
              </a:solidFill>
              <a:latin typeface="Verdana" panose="020B0604030504040204" pitchFamily="34" charset="0"/>
              <a:ea typeface="Verdana" panose="020B0604030504040204" pitchFamily="34" charset="0"/>
            </a:endParaRP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EĞİTİM ATÖLYESİ KOMİSYONU </a:t>
            </a:r>
          </a:p>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24.03.2026</a:t>
            </a:r>
            <a:endParaRPr lang="tr-TR" sz="2000" dirty="0">
              <a:solidFill>
                <a:srgbClr val="FFFFFF"/>
              </a:solidFill>
            </a:endParaRPr>
          </a:p>
        </p:txBody>
      </p:sp>
      <p:pic>
        <p:nvPicPr>
          <p:cNvPr id="4" name="Resim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52674" y="2845665"/>
            <a:ext cx="2685528" cy="3580703"/>
          </a:xfrm>
          <a:prstGeom prst="rect">
            <a:avLst/>
          </a:prstGeom>
        </p:spPr>
      </p:pic>
    </p:spTree>
    <p:extLst>
      <p:ext uri="{BB962C8B-B14F-4D97-AF65-F5344CB8AC3E}">
        <p14:creationId xmlns:p14="http://schemas.microsoft.com/office/powerpoint/2010/main" val="2239303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11902" y="948618"/>
            <a:ext cx="7700482" cy="276999"/>
          </a:xfrm>
          <a:prstGeom prst="rect">
            <a:avLst/>
          </a:prstGeom>
          <a:noFill/>
        </p:spPr>
        <p:txBody>
          <a:bodyPr wrap="square">
            <a:spAutoFit/>
          </a:bodyPr>
          <a:lstStyle/>
          <a:p>
            <a:pPr algn="just"/>
            <a:r>
              <a:rPr lang="tr-TR" sz="1200" dirty="0" smtClean="0">
                <a:solidFill>
                  <a:srgbClr val="153B6A"/>
                </a:solidFill>
                <a:latin typeface="Verdana" panose="020B0604030504040204" pitchFamily="34" charset="0"/>
                <a:ea typeface="Verdana" panose="020B0604030504040204" pitchFamily="34" charset="0"/>
              </a:rPr>
              <a:t>Networking ve Organizasyon Komisyonu </a:t>
            </a:r>
            <a:r>
              <a:rPr lang="tr-TR" sz="1200" dirty="0">
                <a:solidFill>
                  <a:srgbClr val="153B6A"/>
                </a:solidFill>
                <a:latin typeface="Verdana" panose="020B0604030504040204" pitchFamily="34" charset="0"/>
                <a:ea typeface="Verdana" panose="020B0604030504040204" pitchFamily="34" charset="0"/>
              </a:rPr>
              <a:t>Toplantısı </a:t>
            </a:r>
            <a:r>
              <a:rPr lang="tr-TR" sz="1200" dirty="0" smtClean="0">
                <a:solidFill>
                  <a:srgbClr val="153B6A"/>
                </a:solidFill>
                <a:latin typeface="Verdana" panose="020B0604030504040204" pitchFamily="34" charset="0"/>
                <a:ea typeface="Verdana" panose="020B0604030504040204" pitchFamily="34" charset="0"/>
              </a:rPr>
              <a:t>gerçekleştirilmiştir</a:t>
            </a:r>
            <a:endParaRPr lang="tr-TR" sz="1200" dirty="0">
              <a:solidFill>
                <a:srgbClr val="153B6A"/>
              </a:solidFill>
              <a:latin typeface="Verdana" panose="020B0604030504040204" pitchFamily="34" charset="0"/>
              <a:ea typeface="Verdana" panose="020B0604030504040204" pitchFamily="34" charset="0"/>
            </a:endParaRP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4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NETWORKING VE ORGANİZASYON KOMİSYONU TOPLANTISI</a:t>
            </a:r>
          </a:p>
          <a:p>
            <a:pPr algn="r"/>
            <a:r>
              <a:rPr lang="tr-TR" sz="19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16.03.2026</a:t>
            </a:r>
            <a:endParaRPr lang="tr-TR" sz="1900" dirty="0">
              <a:solidFill>
                <a:srgbClr val="FFFFFF"/>
              </a:solidFill>
            </a:endParaRPr>
          </a:p>
        </p:txBody>
      </p:sp>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t="27018" b="2631"/>
          <a:stretch/>
        </p:blipFill>
        <p:spPr>
          <a:xfrm>
            <a:off x="5392678" y="1454832"/>
            <a:ext cx="3462564" cy="5281180"/>
          </a:xfrm>
          <a:prstGeom prst="rect">
            <a:avLst/>
          </a:prstGeom>
        </p:spPr>
      </p:pic>
    </p:spTree>
    <p:extLst>
      <p:ext uri="{BB962C8B-B14F-4D97-AF65-F5344CB8AC3E}">
        <p14:creationId xmlns:p14="http://schemas.microsoft.com/office/powerpoint/2010/main" val="161880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047562" y="1053097"/>
            <a:ext cx="7700482" cy="1015663"/>
          </a:xfrm>
          <a:prstGeom prst="rect">
            <a:avLst/>
          </a:prstGeom>
          <a:noFill/>
        </p:spPr>
        <p:txBody>
          <a:bodyPr wrap="square">
            <a:spAutoFit/>
          </a:bodyPr>
          <a:lstStyle/>
          <a:p>
            <a:pPr marL="171450" indent="-171450" algn="just">
              <a:buFont typeface="Arial" panose="020B0604020202020204" pitchFamily="34" charset="0"/>
              <a:buChar char="•"/>
            </a:pPr>
            <a:r>
              <a:rPr lang="tr-TR" sz="1200" dirty="0" smtClean="0">
                <a:solidFill>
                  <a:srgbClr val="153B6A"/>
                </a:solidFill>
                <a:latin typeface="Verdana" panose="020B0604030504040204" pitchFamily="34" charset="0"/>
                <a:ea typeface="Verdana" panose="020B0604030504040204" pitchFamily="34" charset="0"/>
              </a:rPr>
              <a:t>Aylık </a:t>
            </a:r>
            <a:r>
              <a:rPr lang="tr-TR" sz="1200" dirty="0">
                <a:solidFill>
                  <a:srgbClr val="153B6A"/>
                </a:solidFill>
                <a:latin typeface="Verdana" panose="020B0604030504040204" pitchFamily="34" charset="0"/>
                <a:ea typeface="Verdana" panose="020B0604030504040204" pitchFamily="34" charset="0"/>
              </a:rPr>
              <a:t>üye toplantımız </a:t>
            </a:r>
            <a:r>
              <a:rPr lang="tr-TR" sz="1200" dirty="0" err="1">
                <a:solidFill>
                  <a:srgbClr val="153B6A"/>
                </a:solidFill>
                <a:latin typeface="Verdana" panose="020B0604030504040204" pitchFamily="34" charset="0"/>
                <a:ea typeface="Verdana" panose="020B0604030504040204" pitchFamily="34" charset="0"/>
              </a:rPr>
              <a:t>Ontur</a:t>
            </a:r>
            <a:r>
              <a:rPr lang="tr-TR" sz="1200" dirty="0">
                <a:solidFill>
                  <a:srgbClr val="153B6A"/>
                </a:solidFill>
                <a:latin typeface="Verdana" panose="020B0604030504040204" pitchFamily="34" charset="0"/>
                <a:ea typeface="Verdana" panose="020B0604030504040204" pitchFamily="34" charset="0"/>
              </a:rPr>
              <a:t> Otelde konuğumuz </a:t>
            </a:r>
            <a:r>
              <a:rPr lang="tr-TR" sz="1200" dirty="0" err="1">
                <a:solidFill>
                  <a:srgbClr val="153B6A"/>
                </a:solidFill>
                <a:latin typeface="Verdana" panose="020B0604030504040204" pitchFamily="34" charset="0"/>
                <a:ea typeface="Verdana" panose="020B0604030504040204" pitchFamily="34" charset="0"/>
              </a:rPr>
              <a:t>Laetus</a:t>
            </a:r>
            <a:r>
              <a:rPr lang="tr-TR" sz="1200" dirty="0">
                <a:solidFill>
                  <a:srgbClr val="153B6A"/>
                </a:solidFill>
                <a:latin typeface="Verdana" panose="020B0604030504040204" pitchFamily="34" charset="0"/>
                <a:ea typeface="Verdana" panose="020B0604030504040204" pitchFamily="34" charset="0"/>
              </a:rPr>
              <a:t> </a:t>
            </a:r>
            <a:r>
              <a:rPr lang="tr-TR" sz="1200" dirty="0" err="1">
                <a:solidFill>
                  <a:srgbClr val="153B6A"/>
                </a:solidFill>
                <a:latin typeface="Verdana" panose="020B0604030504040204" pitchFamily="34" charset="0"/>
                <a:ea typeface="Verdana" panose="020B0604030504040204" pitchFamily="34" charset="0"/>
              </a:rPr>
              <a:t>Beauty</a:t>
            </a:r>
            <a:r>
              <a:rPr lang="tr-TR" sz="1200" dirty="0">
                <a:solidFill>
                  <a:srgbClr val="153B6A"/>
                </a:solidFill>
                <a:latin typeface="Verdana" panose="020B0604030504040204" pitchFamily="34" charset="0"/>
                <a:ea typeface="Verdana" panose="020B0604030504040204" pitchFamily="34" charset="0"/>
              </a:rPr>
              <a:t> üretici Elif Bozkurt’un katılımıyla sürdürülebilir değerler odağında gerçekleşmiştir</a:t>
            </a:r>
            <a:r>
              <a:rPr lang="tr-TR" sz="1200" dirty="0" smtClean="0">
                <a:solidFill>
                  <a:srgbClr val="153B6A"/>
                </a:solidFill>
                <a:latin typeface="Verdana" panose="020B0604030504040204" pitchFamily="34" charset="0"/>
                <a:ea typeface="Verdana" panose="020B0604030504040204" pitchFamily="34" charset="0"/>
              </a:rPr>
              <a:t>.</a:t>
            </a:r>
          </a:p>
          <a:p>
            <a:pPr marL="171450" indent="-171450" algn="just">
              <a:buFont typeface="Arial" panose="020B0604020202020204" pitchFamily="34" charset="0"/>
              <a:buChar char="•"/>
            </a:pPr>
            <a:endParaRPr lang="tr-TR" sz="1200" dirty="0" smtClean="0">
              <a:solidFill>
                <a:srgbClr val="153B6A"/>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pPr>
            <a:r>
              <a:rPr lang="tr-TR" sz="1200" dirty="0" err="1" smtClean="0">
                <a:solidFill>
                  <a:srgbClr val="153B6A"/>
                </a:solidFill>
                <a:latin typeface="Verdana" panose="020B0604030504040204" pitchFamily="34" charset="0"/>
                <a:ea typeface="Verdana" panose="020B0604030504040204" pitchFamily="34" charset="0"/>
              </a:rPr>
              <a:t>Uskd</a:t>
            </a:r>
            <a:r>
              <a:rPr lang="tr-TR" sz="1200" dirty="0" smtClean="0">
                <a:solidFill>
                  <a:srgbClr val="153B6A"/>
                </a:solidFill>
                <a:latin typeface="Verdana" panose="020B0604030504040204" pitchFamily="34" charset="0"/>
                <a:ea typeface="Verdana" panose="020B0604030504040204" pitchFamily="34" charset="0"/>
              </a:rPr>
              <a:t> </a:t>
            </a:r>
            <a:r>
              <a:rPr lang="tr-TR" sz="1200" dirty="0">
                <a:solidFill>
                  <a:srgbClr val="153B6A"/>
                </a:solidFill>
                <a:latin typeface="Verdana" panose="020B0604030504040204" pitchFamily="34" charset="0"/>
                <a:ea typeface="Verdana" panose="020B0604030504040204" pitchFamily="34" charset="0"/>
              </a:rPr>
              <a:t>derneğimiz 2-5 Nisan arasında Belgrad’a seyahat planlamakta olup Belgrad </a:t>
            </a:r>
            <a:r>
              <a:rPr lang="tr-TR" sz="1200" dirty="0" err="1">
                <a:solidFill>
                  <a:srgbClr val="153B6A"/>
                </a:solidFill>
                <a:latin typeface="Verdana" panose="020B0604030504040204" pitchFamily="34" charset="0"/>
                <a:ea typeface="Verdana" panose="020B0604030504040204" pitchFamily="34" charset="0"/>
              </a:rPr>
              <a:t>Büyükelçiğini</a:t>
            </a:r>
            <a:r>
              <a:rPr lang="tr-TR" sz="1200" dirty="0">
                <a:solidFill>
                  <a:srgbClr val="153B6A"/>
                </a:solidFill>
                <a:latin typeface="Verdana" panose="020B0604030504040204" pitchFamily="34" charset="0"/>
                <a:ea typeface="Verdana" panose="020B0604030504040204" pitchFamily="34" charset="0"/>
              </a:rPr>
              <a:t> ziyaret edecektir.</a:t>
            </a: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4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NETWORKING VE ORGANİZASYON KOMİSYONU</a:t>
            </a:r>
            <a:endParaRPr lang="tr-TR" sz="1900" dirty="0">
              <a:solidFill>
                <a:srgbClr val="FFFFFF"/>
              </a:solidFill>
            </a:endParaRPr>
          </a:p>
        </p:txBody>
      </p:sp>
    </p:spTree>
    <p:extLst>
      <p:ext uri="{BB962C8B-B14F-4D97-AF65-F5344CB8AC3E}">
        <p14:creationId xmlns:p14="http://schemas.microsoft.com/office/powerpoint/2010/main" val="137434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4A3BF-A83D-8069-25A7-084EFF4D963C}"/>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2E59D787-FC42-1164-344E-82D7C3EA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7BD03D2A-69E2-7FFE-143F-8AD8C00C05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763FCD9-CAA9-CE87-FA87-564A5D921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8A515C-62F2-1B83-CEA9-87C576DBC7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0C8B589-513D-1CE9-E0AF-66E4557178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1B420C3-2EEE-1739-8115-F046E61589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18A5212-1108-B989-CFE5-AA5DBF81BE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grafik, yazı tipi, grafik tasarım içeren bir resim&#10;&#10;Yapay zeka tarafından oluşturulan içerik yanlış olabilir.">
            <a:extLst>
              <a:ext uri="{FF2B5EF4-FFF2-40B4-BE49-F238E27FC236}">
                <a16:creationId xmlns:a16="http://schemas.microsoft.com/office/drawing/2014/main" id="{52E751C9-A9AD-7030-4BCB-6C7DCF198D2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0662" y="114299"/>
            <a:ext cx="1454215" cy="720020"/>
          </a:xfrm>
          <a:prstGeom prst="rect">
            <a:avLst/>
          </a:prstGeom>
        </p:spPr>
      </p:pic>
      <p:sp>
        <p:nvSpPr>
          <p:cNvPr id="13" name="Metin kutusu 12">
            <a:extLst>
              <a:ext uri="{FF2B5EF4-FFF2-40B4-BE49-F238E27FC236}">
                <a16:creationId xmlns:a16="http://schemas.microsoft.com/office/drawing/2014/main" id="{F906A16E-604B-5ABC-F1A1-85479C828309}"/>
              </a:ext>
            </a:extLst>
          </p:cNvPr>
          <p:cNvSpPr txBox="1"/>
          <p:nvPr/>
        </p:nvSpPr>
        <p:spPr>
          <a:xfrm>
            <a:off x="4127815" y="1174540"/>
            <a:ext cx="7700482" cy="276999"/>
          </a:xfrm>
          <a:prstGeom prst="rect">
            <a:avLst/>
          </a:prstGeom>
          <a:noFill/>
        </p:spPr>
        <p:txBody>
          <a:bodyPr wrap="square">
            <a:spAutoFit/>
          </a:bodyPr>
          <a:lstStyle/>
          <a:p>
            <a:pPr algn="just"/>
            <a:r>
              <a:rPr lang="tr-TR" sz="1200" dirty="0">
                <a:solidFill>
                  <a:srgbClr val="153B6A"/>
                </a:solidFill>
                <a:latin typeface="Verdana" panose="020B0604030504040204" pitchFamily="34" charset="0"/>
                <a:ea typeface="Verdana" panose="020B0604030504040204" pitchFamily="34" charset="0"/>
              </a:rPr>
              <a:t>USKD Uluslararası İlişkiler Komisyonu Toplantısı 02.03.2026 tarihinde gerçekleştirilmiştir.</a:t>
            </a:r>
          </a:p>
        </p:txBody>
      </p:sp>
      <p:sp>
        <p:nvSpPr>
          <p:cNvPr id="16" name="Başlık 1">
            <a:extLst>
              <a:ext uri="{FF2B5EF4-FFF2-40B4-BE49-F238E27FC236}">
                <a16:creationId xmlns:a16="http://schemas.microsoft.com/office/drawing/2014/main" id="{F41C9407-351D-F05F-C57E-B202A8F1ACDA}"/>
              </a:ext>
            </a:extLst>
          </p:cNvPr>
          <p:cNvSpPr txBox="1">
            <a:spLocks/>
          </p:cNvSpPr>
          <p:nvPr/>
        </p:nvSpPr>
        <p:spPr>
          <a:xfrm>
            <a:off x="-74085" y="834319"/>
            <a:ext cx="4121647" cy="1234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ULUSLARARASI İLİŞKİLER KOMİSYONU </a:t>
            </a:r>
          </a:p>
          <a:p>
            <a:pPr algn="r"/>
            <a:r>
              <a:rPr lang="tr-TR" sz="2000" b="1" spc="300" dirty="0" smtClean="0">
                <a:solidFill>
                  <a:srgbClr val="E27F2D"/>
                </a:solidFill>
                <a:latin typeface="Calibri" panose="020F0502020204030204" pitchFamily="34" charset="0"/>
                <a:ea typeface="Calibri" panose="020F0502020204030204" pitchFamily="34" charset="0"/>
                <a:cs typeface="Calibri" panose="020F0502020204030204" pitchFamily="34" charset="0"/>
              </a:rPr>
              <a:t>02.03.2026</a:t>
            </a:r>
            <a:endParaRPr lang="tr-TR" sz="2000" dirty="0">
              <a:solidFill>
                <a:srgbClr val="FFFFFF"/>
              </a:solidFill>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7727" b="7005"/>
          <a:stretch/>
        </p:blipFill>
        <p:spPr>
          <a:xfrm>
            <a:off x="6529317" y="1629935"/>
            <a:ext cx="2638745" cy="5003244"/>
          </a:xfrm>
          <a:prstGeom prst="rect">
            <a:avLst/>
          </a:prstGeom>
        </p:spPr>
      </p:pic>
    </p:spTree>
    <p:extLst>
      <p:ext uri="{BB962C8B-B14F-4D97-AF65-F5344CB8AC3E}">
        <p14:creationId xmlns:p14="http://schemas.microsoft.com/office/powerpoint/2010/main" val="144411338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5660</TotalTime>
  <Words>1901</Words>
  <Application>Microsoft Office PowerPoint</Application>
  <PresentationFormat>Geniş ekran</PresentationFormat>
  <Paragraphs>167</Paragraphs>
  <Slides>35</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35</vt:i4>
      </vt:variant>
    </vt:vector>
  </HeadingPairs>
  <TitlesOfParts>
    <vt:vector size="43" baseType="lpstr">
      <vt:lpstr>Aptos</vt:lpstr>
      <vt:lpstr>Aptos Display</vt:lpstr>
      <vt:lpstr>Arial</vt:lpstr>
      <vt:lpstr>Calibri</vt:lpstr>
      <vt:lpstr>Times New Roman</vt:lpstr>
      <vt:lpstr>Univers</vt:lpstr>
      <vt:lpstr>Verdana</vt:lpstr>
      <vt:lpstr>Office Teması</vt:lpstr>
      <vt:lpstr>MART 2026 BÜLTENİ</vt:lpstr>
      <vt:lpstr>BAŞKANIN MEKTUBU</vt:lpstr>
      <vt:lpstr>MUTLU GÜNLERİMİZ</vt:lpstr>
      <vt:lpstr>YÖNETİM KURULU TOPLANTISI-1 12.03.2026</vt:lpstr>
      <vt:lpstr>YÖNETİM KURULU TOPLANTISI-2 25.03.2026</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TOPLANTILARIMIZ 01.03.2026</vt:lpstr>
      <vt:lpstr>TOPLANTILARIMIZ 01.03.2026</vt:lpstr>
      <vt:lpstr>ZİYARETLERİMİZ</vt:lpstr>
      <vt:lpstr>ZİYARETLERİMİZ</vt:lpstr>
      <vt:lpstr>ETKİNLİKLERİMİZ</vt:lpstr>
      <vt:lpstr>ETKİNLİKLERİMİZ</vt:lpstr>
      <vt:lpstr>ETKİNLİKLERİMİZ</vt:lpstr>
      <vt:lpstr>ÜYE İŞ YERİ ZİYARETİ: ŞENAY KARASU/MUSAL GROUP 18.02.2026</vt:lpstr>
      <vt:lpstr>ÜYE İŞ YERİ ZİYARETİ: ŞENAY KARASU/MUSAL GROUP</vt:lpstr>
      <vt:lpstr>AYLIK ÜYE TOPLANTIMIZ</vt:lpstr>
      <vt:lpstr>AYLIK ÜYE TOPLANTIMIZ</vt:lpstr>
      <vt:lpstr>BASINDA BİZ</vt:lpstr>
      <vt:lpstr>BASINDA BİZ</vt:lpstr>
      <vt:lpstr>BASINDA BİZ</vt:lpstr>
      <vt:lpstr>BASINDA BİZ</vt:lpstr>
      <vt:lpstr>BASINDA BİZ</vt:lpstr>
      <vt:lpstr>BASINDA BİZ</vt:lpstr>
      <vt:lpstr>ÜYELERİMİZİ TANIYALIM</vt:lpstr>
      <vt:lpstr>MART AY’I  BELİRLİ GÜN VE HAFTALAR</vt:lpstr>
      <vt:lpstr>SOSYAL MEDYA HESAPLARIMIZ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HAZİRAN 2025 BÜLTEN</dc:title>
  <dc:creator>şenay karasu</dc:creator>
  <cp:lastModifiedBy>Başak AN</cp:lastModifiedBy>
  <cp:revision>143</cp:revision>
  <dcterms:created xsi:type="dcterms:W3CDTF">2025-04-16T11:51:58Z</dcterms:created>
  <dcterms:modified xsi:type="dcterms:W3CDTF">2026-04-01T11:41:38Z</dcterms:modified>
</cp:coreProperties>
</file>